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18288000" cy="10287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2F8BB3-7285-F699-00FA-BA0A475F1481}" name="Lyle Charish Bragas" initials="LCB" userId="ebb102cd22a191b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C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5" d="100"/>
          <a:sy n="55" d="100"/>
        </p:scale>
        <p:origin x="658"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099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GOOD DAY! I AM JENINA ESGUERRA. TOGETHER WITH IVY PUGOY, EZAIRA SANDOVAL, AND GABRIEL DON MADERAZO TO PRESENT AND DISCUSS OUR PROJECT ENTITLED JUSTICE OVER WAR ORN DRUGS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solidFill>
                  <a:srgbClr val="1F2328"/>
                </a:solidFill>
                <a:effectLst/>
                <a:latin typeface="Segoe UI" panose="020B0502040204020203" pitchFamily="34" charset="0"/>
                <a:ea typeface="Calibri" panose="020F0502020204030204" pitchFamily="34" charset="0"/>
                <a:cs typeface="Times New Roman" panose="02020603050405020304" pitchFamily="18" charset="0"/>
              </a:rPr>
              <a:t>The government admits that over 6,000 killings have occurred during police operations in association with the drug war. Many officers, however, have already been absolved of any wrongdoing in those incidents during internal police investigations. While the DOJ’s plan to review these killings is a welcome step for many victims’ families, analysis of new ACLED data finds that the civilian toll of the war on drugs, perpetrated by the state and its supporters, is much higher than the official figures suggest: at least 7,742 Philippine civilians have been killed in anti-drug operations since 2016, 25% higher than the government’s count, even by a conservative estimate. While the overall rate of violence has declined since the height of the drug war in 2016, when Duterte first took office, there have been important changes in trends, including a shift in the primary perpetrators of the war, as well as the geography of violence</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1F2328"/>
                </a:solidFill>
                <a:effectLst/>
                <a:latin typeface="-apple-system"/>
              </a:rPr>
              <a:t>this analysis focuses on the SDG 10, which is to ensure equal opportunity and reduce inequalities of outcome, including by eliminating discriminatory laws, policies, and practices and promoting appropriate legislation, policies, and action in this regard, as well as the SDG 16, which calls for peaceful and inclusive societies based on respect for human rights, protection of the most vulnerable, the rule of law, and good governance at all </a:t>
            </a:r>
            <a:r>
              <a:rPr lang="en-US" sz="2800" b="0" i="0" dirty="0" err="1">
                <a:solidFill>
                  <a:srgbClr val="1F2328"/>
                </a:solidFill>
                <a:effectLst/>
                <a:latin typeface="-apple-system"/>
              </a:rPr>
              <a:t>levels.The</a:t>
            </a:r>
            <a:r>
              <a:rPr lang="en-US" sz="2800" b="0" i="0" dirty="0">
                <a:solidFill>
                  <a:srgbClr val="1F2328"/>
                </a:solidFill>
                <a:effectLst/>
                <a:latin typeface="-apple-system"/>
              </a:rPr>
              <a:t> objective of this analysis is to observe the rates of crimes in the Philippines, especially those involving illegal drugs.</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Calibri" panose="020F0502020204030204" pitchFamily="34" charset="0"/>
                <a:ea typeface="Calibri" panose="020F0502020204030204" pitchFamily="34" charset="0"/>
                <a:cs typeface="Times New Roman" panose="02020603050405020304" pitchFamily="18" charset="0"/>
              </a:rPr>
              <a:t>By reevaluating our drug policies through the lenses of SDG 10 and SDG 16, we have an opportunity to create more inclusive societies and peaceful communities. Through a shift towards harm reduction, social inclusion, and evidence-based approaches, we can mitigate the negative consequences of the war on drugs and work towards a more just and equitable world. Let us collaborate to enact progressive drug policies that prioritize public health, human rights, and the well-being of all individuals and communities.</a:t>
            </a:r>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599"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150" b="0" i="0">
                <a:solidFill>
                  <a:srgbClr val="D40C0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6500" b="1"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6999"/>
                </a:moveTo>
                <a:lnTo>
                  <a:pt x="18287999" y="10286999"/>
                </a:lnTo>
                <a:lnTo>
                  <a:pt x="18287999" y="0"/>
                </a:lnTo>
                <a:lnTo>
                  <a:pt x="0" y="0"/>
                </a:lnTo>
                <a:lnTo>
                  <a:pt x="0" y="10286999"/>
                </a:lnTo>
                <a:close/>
              </a:path>
            </a:pathLst>
          </a:custGeom>
          <a:solidFill>
            <a:srgbClr val="000000"/>
          </a:solidFill>
        </p:spPr>
        <p:txBody>
          <a:bodyPr wrap="square" lIns="0" tIns="0" rIns="0" bIns="0" rtlCol="0"/>
          <a:lstStyle/>
          <a:p>
            <a:endParaRPr/>
          </a:p>
        </p:txBody>
      </p:sp>
      <p:sp>
        <p:nvSpPr>
          <p:cNvPr id="17" name="bk object 17"/>
          <p:cNvSpPr/>
          <p:nvPr/>
        </p:nvSpPr>
        <p:spPr>
          <a:xfrm>
            <a:off x="0" y="0"/>
            <a:ext cx="18288000" cy="10287000"/>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7852257" y="4014520"/>
            <a:ext cx="9191639" cy="538164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150" b="0" i="0">
                <a:solidFill>
                  <a:srgbClr val="D40C0C"/>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19"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6999"/>
                </a:moveTo>
                <a:lnTo>
                  <a:pt x="18287999" y="10286999"/>
                </a:lnTo>
                <a:lnTo>
                  <a:pt x="18287999" y="0"/>
                </a:lnTo>
                <a:lnTo>
                  <a:pt x="0" y="0"/>
                </a:lnTo>
                <a:lnTo>
                  <a:pt x="0" y="10286999"/>
                </a:lnTo>
                <a:close/>
              </a:path>
            </a:pathLst>
          </a:custGeom>
          <a:solidFill>
            <a:srgbClr val="000000"/>
          </a:solidFill>
        </p:spPr>
        <p:txBody>
          <a:bodyPr wrap="square" lIns="0" tIns="0" rIns="0" bIns="0" rtlCol="0"/>
          <a:lstStyle/>
          <a:p>
            <a:endParaRPr/>
          </a:p>
        </p:txBody>
      </p:sp>
      <p:sp>
        <p:nvSpPr>
          <p:cNvPr id="17" name="bk object 17"/>
          <p:cNvSpPr/>
          <p:nvPr/>
        </p:nvSpPr>
        <p:spPr>
          <a:xfrm>
            <a:off x="0" y="0"/>
            <a:ext cx="18288000" cy="10287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150" b="0" i="0">
                <a:solidFill>
                  <a:srgbClr val="D40C0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6999"/>
                </a:moveTo>
                <a:lnTo>
                  <a:pt x="18287999" y="10286999"/>
                </a:lnTo>
                <a:lnTo>
                  <a:pt x="18287999" y="0"/>
                </a:lnTo>
                <a:lnTo>
                  <a:pt x="0" y="0"/>
                </a:lnTo>
                <a:lnTo>
                  <a:pt x="0" y="10286999"/>
                </a:lnTo>
                <a:close/>
              </a:path>
            </a:pathLst>
          </a:custGeom>
          <a:solidFill>
            <a:srgbClr val="000000"/>
          </a:solidFill>
        </p:spPr>
        <p:txBody>
          <a:bodyPr wrap="square" lIns="0" tIns="0" rIns="0" bIns="0" rtlCol="0"/>
          <a:lstStyle/>
          <a:p>
            <a:endParaRPr/>
          </a:p>
        </p:txBody>
      </p:sp>
      <p:sp>
        <p:nvSpPr>
          <p:cNvPr id="17" name="bk object 17"/>
          <p:cNvSpPr/>
          <p:nvPr/>
        </p:nvSpPr>
        <p:spPr>
          <a:xfrm>
            <a:off x="0" y="0"/>
            <a:ext cx="18288000" cy="10287000"/>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5332902" y="101114"/>
            <a:ext cx="12953999" cy="10086956"/>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2200107"/>
            <a:ext cx="5332271" cy="7995860"/>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6999"/>
                </a:moveTo>
                <a:lnTo>
                  <a:pt x="18287999" y="10286999"/>
                </a:lnTo>
                <a:lnTo>
                  <a:pt x="18287999" y="0"/>
                </a:lnTo>
                <a:lnTo>
                  <a:pt x="0" y="0"/>
                </a:lnTo>
                <a:lnTo>
                  <a:pt x="0" y="10286999"/>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004677" y="-974306"/>
            <a:ext cx="16278644" cy="3021965"/>
          </a:xfrm>
          <a:prstGeom prst="rect">
            <a:avLst/>
          </a:prstGeom>
        </p:spPr>
        <p:txBody>
          <a:bodyPr wrap="square" lIns="0" tIns="0" rIns="0" bIns="0">
            <a:spAutoFit/>
          </a:bodyPr>
          <a:lstStyle>
            <a:lvl1pPr>
              <a:defRPr sz="14150" b="0" i="0">
                <a:solidFill>
                  <a:srgbClr val="D40C0C"/>
                </a:solidFill>
                <a:latin typeface="Arial"/>
                <a:cs typeface="Arial"/>
              </a:defRPr>
            </a:lvl1pPr>
          </a:lstStyle>
          <a:p>
            <a:endParaRPr/>
          </a:p>
        </p:txBody>
      </p:sp>
      <p:sp>
        <p:nvSpPr>
          <p:cNvPr id="3" name="Holder 3"/>
          <p:cNvSpPr>
            <a:spLocks noGrp="1"/>
          </p:cNvSpPr>
          <p:nvPr>
            <p:ph type="body" idx="1"/>
          </p:nvPr>
        </p:nvSpPr>
        <p:spPr>
          <a:xfrm>
            <a:off x="4923578" y="3084374"/>
            <a:ext cx="8440843" cy="6176009"/>
          </a:xfrm>
          <a:prstGeom prst="rect">
            <a:avLst/>
          </a:prstGeom>
        </p:spPr>
        <p:txBody>
          <a:bodyPr wrap="square" lIns="0" tIns="0" rIns="0" bIns="0">
            <a:spAutoFit/>
          </a:bodyPr>
          <a:lstStyle>
            <a:lvl1pPr>
              <a:defRPr sz="6500" b="1" i="0">
                <a:solidFill>
                  <a:schemeClr val="bg1"/>
                </a:solidFill>
                <a:latin typeface="Arial"/>
                <a:cs typeface="Arial"/>
              </a:defRPr>
            </a:lvl1pPr>
          </a:lstStyle>
          <a:p>
            <a:endParaRPr/>
          </a:p>
        </p:txBody>
      </p:sp>
      <p:sp>
        <p:nvSpPr>
          <p:cNvPr id="4" name="Holder 4"/>
          <p:cNvSpPr>
            <a:spLocks noGrp="1"/>
          </p:cNvSpPr>
          <p:nvPr>
            <p:ph type="ftr" sz="quarter" idx="5"/>
          </p:nvPr>
        </p:nvSpPr>
        <p:spPr>
          <a:xfrm>
            <a:off x="6217920" y="9566910"/>
            <a:ext cx="5852159"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6" name="Holder 6"/>
          <p:cNvSpPr>
            <a:spLocks noGrp="1"/>
          </p:cNvSpPr>
          <p:nvPr>
            <p:ph type="sldNum" sz="quarter" idx="7"/>
          </p:nvPr>
        </p:nvSpPr>
        <p:spPr>
          <a:xfrm>
            <a:off x="13167360"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solidFill>
            <a:srgbClr val="D6CEC3"/>
          </a:solidFill>
        </p:spPr>
        <p:txBody>
          <a:bodyPr wrap="square" lIns="0" tIns="0" rIns="0" bIns="0" rtlCol="0"/>
          <a:lstStyle/>
          <a:p>
            <a:endParaRPr dirty="0"/>
          </a:p>
        </p:txBody>
      </p:sp>
      <p:sp>
        <p:nvSpPr>
          <p:cNvPr id="3" name="object 3"/>
          <p:cNvSpPr/>
          <p:nvPr/>
        </p:nvSpPr>
        <p:spPr>
          <a:xfrm>
            <a:off x="5449071" y="238551"/>
            <a:ext cx="10877886" cy="80391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10429985" y="9869400"/>
            <a:ext cx="7730490" cy="406400"/>
          </a:xfrm>
          <a:prstGeom prst="rect">
            <a:avLst/>
          </a:prstGeom>
        </p:spPr>
        <p:txBody>
          <a:bodyPr vert="horz" wrap="square" lIns="0" tIns="0" rIns="0" bIns="0" rtlCol="0">
            <a:spAutoFit/>
          </a:bodyPr>
          <a:lstStyle/>
          <a:p>
            <a:pPr marL="12700">
              <a:lnSpc>
                <a:spcPct val="100000"/>
              </a:lnSpc>
            </a:pPr>
            <a:r>
              <a:rPr sz="3000" b="1" spc="-370" dirty="0">
                <a:solidFill>
                  <a:srgbClr val="712D1D"/>
                </a:solidFill>
                <a:latin typeface="Arial"/>
                <a:cs typeface="Arial"/>
              </a:rPr>
              <a:t>C</a:t>
            </a:r>
            <a:r>
              <a:rPr sz="3000" b="1" spc="-285" dirty="0">
                <a:solidFill>
                  <a:srgbClr val="712D1D"/>
                </a:solidFill>
                <a:latin typeface="Arial"/>
                <a:cs typeface="Arial"/>
              </a:rPr>
              <a:t>R</a:t>
            </a:r>
            <a:r>
              <a:rPr sz="3000" b="1" spc="-310" dirty="0">
                <a:solidFill>
                  <a:srgbClr val="712D1D"/>
                </a:solidFill>
                <a:latin typeface="Arial"/>
                <a:cs typeface="Arial"/>
              </a:rPr>
              <a:t>E</a:t>
            </a:r>
            <a:r>
              <a:rPr sz="3000" b="1" spc="-480" dirty="0">
                <a:solidFill>
                  <a:srgbClr val="712D1D"/>
                </a:solidFill>
                <a:latin typeface="Arial"/>
                <a:cs typeface="Arial"/>
              </a:rPr>
              <a:t>A</a:t>
            </a:r>
            <a:r>
              <a:rPr sz="3000" b="1" spc="-215" dirty="0">
                <a:solidFill>
                  <a:srgbClr val="712D1D"/>
                </a:solidFill>
                <a:latin typeface="Arial"/>
                <a:cs typeface="Arial"/>
              </a:rPr>
              <a:t>T</a:t>
            </a:r>
            <a:r>
              <a:rPr sz="3000" b="1" spc="-310" dirty="0">
                <a:solidFill>
                  <a:srgbClr val="712D1D"/>
                </a:solidFill>
                <a:latin typeface="Arial"/>
                <a:cs typeface="Arial"/>
              </a:rPr>
              <a:t>E</a:t>
            </a:r>
            <a:r>
              <a:rPr sz="3000" b="1" spc="-90" dirty="0">
                <a:solidFill>
                  <a:srgbClr val="712D1D"/>
                </a:solidFill>
                <a:latin typeface="Arial"/>
                <a:cs typeface="Arial"/>
              </a:rPr>
              <a:t>D</a:t>
            </a:r>
            <a:r>
              <a:rPr sz="3000" b="1" spc="-330" dirty="0">
                <a:solidFill>
                  <a:srgbClr val="712D1D"/>
                </a:solidFill>
                <a:latin typeface="Arial"/>
                <a:cs typeface="Arial"/>
              </a:rPr>
              <a:t> </a:t>
            </a:r>
            <a:r>
              <a:rPr sz="3000" b="1" spc="-260" dirty="0">
                <a:solidFill>
                  <a:srgbClr val="712D1D"/>
                </a:solidFill>
                <a:latin typeface="Arial"/>
                <a:cs typeface="Arial"/>
              </a:rPr>
              <a:t>B</a:t>
            </a:r>
            <a:r>
              <a:rPr sz="3000" b="1" spc="-285" dirty="0">
                <a:solidFill>
                  <a:srgbClr val="712D1D"/>
                </a:solidFill>
                <a:latin typeface="Arial"/>
                <a:cs typeface="Arial"/>
              </a:rPr>
              <a:t>Y</a:t>
            </a:r>
            <a:r>
              <a:rPr sz="3000" b="1" spc="-330" dirty="0">
                <a:solidFill>
                  <a:srgbClr val="712D1D"/>
                </a:solidFill>
                <a:latin typeface="Arial"/>
                <a:cs typeface="Arial"/>
              </a:rPr>
              <a:t> </a:t>
            </a:r>
            <a:r>
              <a:rPr sz="3000" b="1" spc="-215" dirty="0">
                <a:solidFill>
                  <a:srgbClr val="712D1D"/>
                </a:solidFill>
                <a:latin typeface="Arial"/>
                <a:cs typeface="Arial"/>
              </a:rPr>
              <a:t>T</a:t>
            </a:r>
            <a:r>
              <a:rPr sz="3000" b="1" spc="-310" dirty="0">
                <a:solidFill>
                  <a:srgbClr val="712D1D"/>
                </a:solidFill>
                <a:latin typeface="Arial"/>
                <a:cs typeface="Arial"/>
              </a:rPr>
              <a:t>E</a:t>
            </a:r>
            <a:r>
              <a:rPr sz="3000" b="1" spc="-480" dirty="0">
                <a:solidFill>
                  <a:srgbClr val="712D1D"/>
                </a:solidFill>
                <a:latin typeface="Arial"/>
                <a:cs typeface="Arial"/>
              </a:rPr>
              <a:t>A</a:t>
            </a:r>
            <a:r>
              <a:rPr sz="3000" b="1" spc="60" dirty="0">
                <a:solidFill>
                  <a:srgbClr val="712D1D"/>
                </a:solidFill>
                <a:latin typeface="Arial"/>
                <a:cs typeface="Arial"/>
              </a:rPr>
              <a:t>M</a:t>
            </a:r>
            <a:r>
              <a:rPr sz="3000" b="1" spc="-380" dirty="0">
                <a:solidFill>
                  <a:srgbClr val="712D1D"/>
                </a:solidFill>
                <a:latin typeface="Arial"/>
                <a:cs typeface="Arial"/>
              </a:rPr>
              <a:t>:</a:t>
            </a:r>
            <a:r>
              <a:rPr sz="3000" b="1" spc="-330" dirty="0">
                <a:solidFill>
                  <a:srgbClr val="712D1D"/>
                </a:solidFill>
                <a:latin typeface="Arial"/>
                <a:cs typeface="Arial"/>
              </a:rPr>
              <a:t> </a:t>
            </a:r>
            <a:r>
              <a:rPr sz="3000" b="1" spc="-155" dirty="0">
                <a:solidFill>
                  <a:srgbClr val="712D1D"/>
                </a:solidFill>
                <a:latin typeface="Arial"/>
                <a:cs typeface="Arial"/>
              </a:rPr>
              <a:t>D</a:t>
            </a:r>
            <a:r>
              <a:rPr sz="3000" b="1" spc="-285" dirty="0">
                <a:solidFill>
                  <a:srgbClr val="712D1D"/>
                </a:solidFill>
                <a:latin typeface="Arial"/>
                <a:cs typeface="Arial"/>
              </a:rPr>
              <a:t>R</a:t>
            </a:r>
            <a:r>
              <a:rPr sz="3000" b="1" spc="-220" dirty="0">
                <a:solidFill>
                  <a:srgbClr val="712D1D"/>
                </a:solidFill>
                <a:latin typeface="Arial"/>
                <a:cs typeface="Arial"/>
              </a:rPr>
              <a:t>U</a:t>
            </a:r>
            <a:r>
              <a:rPr sz="3000" b="1" spc="-305" dirty="0">
                <a:solidFill>
                  <a:srgbClr val="712D1D"/>
                </a:solidFill>
                <a:latin typeface="Arial"/>
                <a:cs typeface="Arial"/>
              </a:rPr>
              <a:t>G</a:t>
            </a:r>
            <a:r>
              <a:rPr sz="3000" b="1" spc="-330" dirty="0">
                <a:solidFill>
                  <a:srgbClr val="712D1D"/>
                </a:solidFill>
                <a:latin typeface="Arial"/>
                <a:cs typeface="Arial"/>
              </a:rPr>
              <a:t> </a:t>
            </a:r>
            <a:r>
              <a:rPr sz="3000" b="1" spc="-155" dirty="0">
                <a:solidFill>
                  <a:srgbClr val="712D1D"/>
                </a:solidFill>
                <a:latin typeface="Arial"/>
                <a:cs typeface="Arial"/>
              </a:rPr>
              <a:t>D</a:t>
            </a:r>
            <a:r>
              <a:rPr sz="3000" b="1" spc="-285" dirty="0">
                <a:solidFill>
                  <a:srgbClr val="712D1D"/>
                </a:solidFill>
                <a:latin typeface="Arial"/>
                <a:cs typeface="Arial"/>
              </a:rPr>
              <a:t>R</a:t>
            </a:r>
            <a:r>
              <a:rPr sz="3000" b="1" spc="-220" dirty="0">
                <a:solidFill>
                  <a:srgbClr val="712D1D"/>
                </a:solidFill>
                <a:latin typeface="Arial"/>
                <a:cs typeface="Arial"/>
              </a:rPr>
              <a:t>U</a:t>
            </a:r>
            <a:r>
              <a:rPr sz="3000" b="1" spc="-305" dirty="0">
                <a:solidFill>
                  <a:srgbClr val="712D1D"/>
                </a:solidFill>
                <a:latin typeface="Arial"/>
                <a:cs typeface="Arial"/>
              </a:rPr>
              <a:t>G</a:t>
            </a:r>
            <a:r>
              <a:rPr sz="3000" b="1" spc="-330" dirty="0">
                <a:solidFill>
                  <a:srgbClr val="712D1D"/>
                </a:solidFill>
                <a:latin typeface="Arial"/>
                <a:cs typeface="Arial"/>
              </a:rPr>
              <a:t> </a:t>
            </a:r>
            <a:r>
              <a:rPr sz="3000" b="1" spc="-155" dirty="0">
                <a:solidFill>
                  <a:srgbClr val="712D1D"/>
                </a:solidFill>
                <a:latin typeface="Arial"/>
                <a:cs typeface="Arial"/>
              </a:rPr>
              <a:t>D</a:t>
            </a:r>
            <a:r>
              <a:rPr sz="3000" b="1" spc="-285" dirty="0">
                <a:solidFill>
                  <a:srgbClr val="712D1D"/>
                </a:solidFill>
                <a:latin typeface="Arial"/>
                <a:cs typeface="Arial"/>
              </a:rPr>
              <a:t>R</a:t>
            </a:r>
            <a:r>
              <a:rPr sz="3000" b="1" spc="-220" dirty="0">
                <a:solidFill>
                  <a:srgbClr val="712D1D"/>
                </a:solidFill>
                <a:latin typeface="Arial"/>
                <a:cs typeface="Arial"/>
              </a:rPr>
              <a:t>U</a:t>
            </a:r>
            <a:r>
              <a:rPr sz="3000" b="1" spc="-305" dirty="0">
                <a:solidFill>
                  <a:srgbClr val="712D1D"/>
                </a:solidFill>
                <a:latin typeface="Arial"/>
                <a:cs typeface="Arial"/>
              </a:rPr>
              <a:t>G</a:t>
            </a:r>
            <a:r>
              <a:rPr sz="3000" b="1" spc="-330" dirty="0">
                <a:solidFill>
                  <a:srgbClr val="712D1D"/>
                </a:solidFill>
                <a:latin typeface="Arial"/>
                <a:cs typeface="Arial"/>
              </a:rPr>
              <a:t> </a:t>
            </a:r>
            <a:r>
              <a:rPr sz="3000" b="1" spc="-210" dirty="0">
                <a:solidFill>
                  <a:srgbClr val="712D1D"/>
                </a:solidFill>
                <a:latin typeface="Arial"/>
                <a:cs typeface="Arial"/>
              </a:rPr>
              <a:t>W</a:t>
            </a:r>
            <a:r>
              <a:rPr sz="3000" b="1" spc="-155" dirty="0">
                <a:solidFill>
                  <a:srgbClr val="712D1D"/>
                </a:solidFill>
                <a:latin typeface="Arial"/>
                <a:cs typeface="Arial"/>
              </a:rPr>
              <a:t>H</a:t>
            </a:r>
            <a:r>
              <a:rPr sz="3000" b="1" spc="-480" dirty="0">
                <a:solidFill>
                  <a:srgbClr val="712D1D"/>
                </a:solidFill>
                <a:latin typeface="Arial"/>
                <a:cs typeface="Arial"/>
              </a:rPr>
              <a:t>A</a:t>
            </a:r>
            <a:r>
              <a:rPr sz="3000" b="1" spc="-215" dirty="0">
                <a:solidFill>
                  <a:srgbClr val="712D1D"/>
                </a:solidFill>
                <a:latin typeface="Arial"/>
                <a:cs typeface="Arial"/>
              </a:rPr>
              <a:t>T</a:t>
            </a:r>
            <a:r>
              <a:rPr sz="3000" b="1" spc="-330" dirty="0">
                <a:solidFill>
                  <a:srgbClr val="712D1D"/>
                </a:solidFill>
                <a:latin typeface="Arial"/>
                <a:cs typeface="Arial"/>
              </a:rPr>
              <a:t>?</a:t>
            </a:r>
            <a:endParaRPr sz="3000">
              <a:latin typeface="Arial"/>
              <a:cs typeface="Arial"/>
            </a:endParaRPr>
          </a:p>
        </p:txBody>
      </p:sp>
      <p:sp>
        <p:nvSpPr>
          <p:cNvPr id="5" name="object 5"/>
          <p:cNvSpPr/>
          <p:nvPr/>
        </p:nvSpPr>
        <p:spPr>
          <a:xfrm>
            <a:off x="2280760" y="370393"/>
            <a:ext cx="889000" cy="1106805"/>
          </a:xfrm>
          <a:custGeom>
            <a:avLst/>
            <a:gdLst/>
            <a:ahLst/>
            <a:cxnLst/>
            <a:rect l="l" t="t" r="r" b="b"/>
            <a:pathLst>
              <a:path w="889000" h="1106805">
                <a:moveTo>
                  <a:pt x="364583" y="1106363"/>
                </a:moveTo>
                <a:lnTo>
                  <a:pt x="325100" y="1105531"/>
                </a:lnTo>
                <a:lnTo>
                  <a:pt x="286367" y="1103036"/>
                </a:lnTo>
                <a:lnTo>
                  <a:pt x="248386" y="1098875"/>
                </a:lnTo>
                <a:lnTo>
                  <a:pt x="198913" y="1090730"/>
                </a:lnTo>
                <a:lnTo>
                  <a:pt x="148596" y="1078939"/>
                </a:lnTo>
                <a:lnTo>
                  <a:pt x="108637" y="1066657"/>
                </a:lnTo>
                <a:lnTo>
                  <a:pt x="72042" y="1052727"/>
                </a:lnTo>
                <a:lnTo>
                  <a:pt x="28265" y="1031533"/>
                </a:lnTo>
                <a:lnTo>
                  <a:pt x="0" y="768400"/>
                </a:lnTo>
                <a:lnTo>
                  <a:pt x="279321" y="768400"/>
                </a:lnTo>
                <a:lnTo>
                  <a:pt x="279321" y="782360"/>
                </a:lnTo>
                <a:lnTo>
                  <a:pt x="280390" y="799542"/>
                </a:lnTo>
                <a:lnTo>
                  <a:pt x="296428" y="837768"/>
                </a:lnTo>
                <a:lnTo>
                  <a:pt x="331710" y="856023"/>
                </a:lnTo>
                <a:lnTo>
                  <a:pt x="347748" y="857672"/>
                </a:lnTo>
                <a:lnTo>
                  <a:pt x="364042" y="856914"/>
                </a:lnTo>
                <a:lnTo>
                  <a:pt x="408234" y="837995"/>
                </a:lnTo>
                <a:lnTo>
                  <a:pt x="426561" y="793487"/>
                </a:lnTo>
                <a:lnTo>
                  <a:pt x="427686" y="229179"/>
                </a:lnTo>
                <a:lnTo>
                  <a:pt x="301837" y="229179"/>
                </a:lnTo>
                <a:lnTo>
                  <a:pt x="301837" y="0"/>
                </a:lnTo>
                <a:lnTo>
                  <a:pt x="888427" y="0"/>
                </a:lnTo>
                <a:lnTo>
                  <a:pt x="888427" y="229179"/>
                </a:lnTo>
                <a:lnTo>
                  <a:pt x="818506" y="229179"/>
                </a:lnTo>
                <a:lnTo>
                  <a:pt x="818506" y="698479"/>
                </a:lnTo>
                <a:lnTo>
                  <a:pt x="817307" y="738504"/>
                </a:lnTo>
                <a:lnTo>
                  <a:pt x="813707" y="776448"/>
                </a:lnTo>
                <a:lnTo>
                  <a:pt x="803807" y="829462"/>
                </a:lnTo>
                <a:lnTo>
                  <a:pt x="788506" y="877793"/>
                </a:lnTo>
                <a:lnTo>
                  <a:pt x="767801" y="921441"/>
                </a:lnTo>
                <a:lnTo>
                  <a:pt x="741692" y="960407"/>
                </a:lnTo>
                <a:lnTo>
                  <a:pt x="710177" y="994690"/>
                </a:lnTo>
                <a:lnTo>
                  <a:pt x="673522" y="1024327"/>
                </a:lnTo>
                <a:lnTo>
                  <a:pt x="632584" y="1049398"/>
                </a:lnTo>
                <a:lnTo>
                  <a:pt x="587425" y="1069909"/>
                </a:lnTo>
                <a:lnTo>
                  <a:pt x="538047" y="1085859"/>
                </a:lnTo>
                <a:lnTo>
                  <a:pt x="484447" y="1097251"/>
                </a:lnTo>
                <a:lnTo>
                  <a:pt x="446369" y="1102313"/>
                </a:lnTo>
                <a:lnTo>
                  <a:pt x="406414" y="1105350"/>
                </a:lnTo>
                <a:lnTo>
                  <a:pt x="385733" y="1106109"/>
                </a:lnTo>
                <a:lnTo>
                  <a:pt x="364583" y="1106363"/>
                </a:lnTo>
                <a:close/>
              </a:path>
            </a:pathLst>
          </a:custGeom>
          <a:ln w="32304">
            <a:solidFill>
              <a:srgbClr val="FA0000"/>
            </a:solidFill>
          </a:ln>
        </p:spPr>
        <p:txBody>
          <a:bodyPr wrap="square" lIns="0" tIns="0" rIns="0" bIns="0" rtlCol="0"/>
          <a:lstStyle/>
          <a:p>
            <a:endParaRPr dirty="0">
              <a:highlight>
                <a:srgbClr val="FFFF00"/>
              </a:highlight>
            </a:endParaRPr>
          </a:p>
        </p:txBody>
      </p:sp>
      <p:sp>
        <p:nvSpPr>
          <p:cNvPr id="7" name="object 7"/>
          <p:cNvSpPr/>
          <p:nvPr/>
        </p:nvSpPr>
        <p:spPr>
          <a:xfrm>
            <a:off x="2206191" y="1761043"/>
            <a:ext cx="1046480" cy="1106805"/>
          </a:xfrm>
          <a:custGeom>
            <a:avLst/>
            <a:gdLst/>
            <a:ahLst/>
            <a:cxnLst/>
            <a:rect l="l" t="t" r="r" b="b"/>
            <a:pathLst>
              <a:path w="1046479" h="1106805">
                <a:moveTo>
                  <a:pt x="527947" y="1106363"/>
                </a:moveTo>
                <a:lnTo>
                  <a:pt x="485084" y="1105401"/>
                </a:lnTo>
                <a:lnTo>
                  <a:pt x="444213" y="1102515"/>
                </a:lnTo>
                <a:lnTo>
                  <a:pt x="405333" y="1097706"/>
                </a:lnTo>
                <a:lnTo>
                  <a:pt x="350748" y="1086886"/>
                </a:lnTo>
                <a:lnTo>
                  <a:pt x="300644" y="1071739"/>
                </a:lnTo>
                <a:lnTo>
                  <a:pt x="255021" y="1052266"/>
                </a:lnTo>
                <a:lnTo>
                  <a:pt x="213880" y="1028467"/>
                </a:lnTo>
                <a:lnTo>
                  <a:pt x="177305" y="1000246"/>
                </a:lnTo>
                <a:lnTo>
                  <a:pt x="145973" y="966790"/>
                </a:lnTo>
                <a:lnTo>
                  <a:pt x="120013" y="927930"/>
                </a:lnTo>
                <a:lnTo>
                  <a:pt x="99423" y="883668"/>
                </a:lnTo>
                <a:lnTo>
                  <a:pt x="84204" y="834003"/>
                </a:lnTo>
                <a:lnTo>
                  <a:pt x="74357" y="778935"/>
                </a:lnTo>
                <a:lnTo>
                  <a:pt x="70776" y="739222"/>
                </a:lnTo>
                <a:lnTo>
                  <a:pt x="69582" y="697108"/>
                </a:lnTo>
                <a:lnTo>
                  <a:pt x="69582" y="229179"/>
                </a:lnTo>
                <a:lnTo>
                  <a:pt x="0" y="229179"/>
                </a:lnTo>
                <a:lnTo>
                  <a:pt x="0" y="0"/>
                </a:lnTo>
                <a:lnTo>
                  <a:pt x="516696" y="0"/>
                </a:lnTo>
                <a:lnTo>
                  <a:pt x="516696" y="229179"/>
                </a:lnTo>
                <a:lnTo>
                  <a:pt x="460760" y="229179"/>
                </a:lnTo>
                <a:lnTo>
                  <a:pt x="460760" y="768400"/>
                </a:lnTo>
                <a:lnTo>
                  <a:pt x="466591" y="810950"/>
                </a:lnTo>
                <a:lnTo>
                  <a:pt x="497348" y="847777"/>
                </a:lnTo>
                <a:lnTo>
                  <a:pt x="534499" y="857544"/>
                </a:lnTo>
                <a:lnTo>
                  <a:pt x="551570" y="856952"/>
                </a:lnTo>
                <a:lnTo>
                  <a:pt x="589092" y="846886"/>
                </a:lnTo>
                <a:lnTo>
                  <a:pt x="617079" y="809112"/>
                </a:lnTo>
                <a:lnTo>
                  <a:pt x="622757" y="768819"/>
                </a:lnTo>
                <a:lnTo>
                  <a:pt x="622758" y="229179"/>
                </a:lnTo>
                <a:lnTo>
                  <a:pt x="567168" y="229179"/>
                </a:lnTo>
                <a:lnTo>
                  <a:pt x="567168" y="0"/>
                </a:lnTo>
                <a:lnTo>
                  <a:pt x="1045994" y="0"/>
                </a:lnTo>
                <a:lnTo>
                  <a:pt x="1045994" y="229179"/>
                </a:lnTo>
                <a:lnTo>
                  <a:pt x="976438" y="229179"/>
                </a:lnTo>
                <a:lnTo>
                  <a:pt x="976438" y="697108"/>
                </a:lnTo>
                <a:lnTo>
                  <a:pt x="975278" y="739222"/>
                </a:lnTo>
                <a:lnTo>
                  <a:pt x="971798" y="778935"/>
                </a:lnTo>
                <a:lnTo>
                  <a:pt x="962228" y="834003"/>
                </a:lnTo>
                <a:lnTo>
                  <a:pt x="947441" y="883668"/>
                </a:lnTo>
                <a:lnTo>
                  <a:pt x="927438" y="927930"/>
                </a:lnTo>
                <a:lnTo>
                  <a:pt x="902221" y="966790"/>
                </a:lnTo>
                <a:lnTo>
                  <a:pt x="871793" y="1000246"/>
                </a:lnTo>
                <a:lnTo>
                  <a:pt x="836290" y="1028467"/>
                </a:lnTo>
                <a:lnTo>
                  <a:pt x="796215" y="1052266"/>
                </a:lnTo>
                <a:lnTo>
                  <a:pt x="751614" y="1071739"/>
                </a:lnTo>
                <a:lnTo>
                  <a:pt x="702487" y="1086886"/>
                </a:lnTo>
                <a:lnTo>
                  <a:pt x="648833" y="1097706"/>
                </a:lnTo>
                <a:lnTo>
                  <a:pt x="610550" y="1102515"/>
                </a:lnTo>
                <a:lnTo>
                  <a:pt x="570254" y="1105401"/>
                </a:lnTo>
                <a:lnTo>
                  <a:pt x="549352" y="1106122"/>
                </a:lnTo>
                <a:lnTo>
                  <a:pt x="527947" y="1106363"/>
                </a:lnTo>
                <a:close/>
              </a:path>
            </a:pathLst>
          </a:custGeom>
          <a:solidFill>
            <a:srgbClr val="FFFF00"/>
          </a:solidFill>
          <a:ln w="32304">
            <a:solidFill>
              <a:srgbClr val="FA0000"/>
            </a:solidFill>
          </a:ln>
        </p:spPr>
        <p:txBody>
          <a:bodyPr wrap="square" lIns="0" tIns="0" rIns="0" bIns="0" rtlCol="0"/>
          <a:lstStyle/>
          <a:p>
            <a:endParaRPr dirty="0"/>
          </a:p>
        </p:txBody>
      </p:sp>
      <p:sp>
        <p:nvSpPr>
          <p:cNvPr id="8" name="object 8"/>
          <p:cNvSpPr/>
          <p:nvPr/>
        </p:nvSpPr>
        <p:spPr>
          <a:xfrm>
            <a:off x="2269777" y="3132246"/>
            <a:ext cx="919480" cy="1125855"/>
          </a:xfrm>
          <a:custGeom>
            <a:avLst/>
            <a:gdLst/>
            <a:ahLst/>
            <a:cxnLst/>
            <a:rect l="l" t="t" r="r" b="b"/>
            <a:pathLst>
              <a:path w="919480" h="1125854">
                <a:moveTo>
                  <a:pt x="449718" y="1125809"/>
                </a:moveTo>
                <a:lnTo>
                  <a:pt x="409743" y="1125295"/>
                </a:lnTo>
                <a:lnTo>
                  <a:pt x="370443" y="1123752"/>
                </a:lnTo>
                <a:lnTo>
                  <a:pt x="331819" y="1121182"/>
                </a:lnTo>
                <a:lnTo>
                  <a:pt x="293871" y="1117586"/>
                </a:lnTo>
                <a:lnTo>
                  <a:pt x="244326" y="1111194"/>
                </a:lnTo>
                <a:lnTo>
                  <a:pt x="195984" y="1102979"/>
                </a:lnTo>
                <a:lnTo>
                  <a:pt x="150527" y="1093466"/>
                </a:lnTo>
                <a:lnTo>
                  <a:pt x="109475" y="1083468"/>
                </a:lnTo>
                <a:lnTo>
                  <a:pt x="72827" y="1072984"/>
                </a:lnTo>
                <a:lnTo>
                  <a:pt x="30812" y="1058243"/>
                </a:lnTo>
                <a:lnTo>
                  <a:pt x="12494" y="773856"/>
                </a:lnTo>
                <a:lnTo>
                  <a:pt x="319784" y="773856"/>
                </a:lnTo>
                <a:lnTo>
                  <a:pt x="320504" y="789645"/>
                </a:lnTo>
                <a:lnTo>
                  <a:pt x="322661" y="803694"/>
                </a:lnTo>
                <a:lnTo>
                  <a:pt x="345814" y="842033"/>
                </a:lnTo>
                <a:lnTo>
                  <a:pt x="394619" y="855884"/>
                </a:lnTo>
                <a:lnTo>
                  <a:pt x="414365" y="855749"/>
                </a:lnTo>
                <a:lnTo>
                  <a:pt x="455242" y="850883"/>
                </a:lnTo>
                <a:lnTo>
                  <a:pt x="487766" y="824307"/>
                </a:lnTo>
                <a:lnTo>
                  <a:pt x="491132" y="811710"/>
                </a:lnTo>
                <a:lnTo>
                  <a:pt x="490278" y="795970"/>
                </a:lnTo>
                <a:lnTo>
                  <a:pt x="462072" y="757528"/>
                </a:lnTo>
                <a:lnTo>
                  <a:pt x="416573" y="734234"/>
                </a:lnTo>
                <a:lnTo>
                  <a:pt x="290447" y="689945"/>
                </a:lnTo>
                <a:lnTo>
                  <a:pt x="275147" y="684027"/>
                </a:lnTo>
                <a:lnTo>
                  <a:pt x="231868" y="665651"/>
                </a:lnTo>
                <a:lnTo>
                  <a:pt x="192518" y="646340"/>
                </a:lnTo>
                <a:lnTo>
                  <a:pt x="157098" y="626093"/>
                </a:lnTo>
                <a:lnTo>
                  <a:pt x="115984" y="597641"/>
                </a:lnTo>
                <a:lnTo>
                  <a:pt x="81853" y="567524"/>
                </a:lnTo>
                <a:lnTo>
                  <a:pt x="53055" y="533158"/>
                </a:lnTo>
                <a:lnTo>
                  <a:pt x="29488" y="491569"/>
                </a:lnTo>
                <a:lnTo>
                  <a:pt x="12771" y="444344"/>
                </a:lnTo>
                <a:lnTo>
                  <a:pt x="4728" y="405224"/>
                </a:lnTo>
                <a:lnTo>
                  <a:pt x="539" y="362928"/>
                </a:lnTo>
                <a:lnTo>
                  <a:pt x="0" y="348124"/>
                </a:lnTo>
                <a:lnTo>
                  <a:pt x="252" y="330208"/>
                </a:lnTo>
                <a:lnTo>
                  <a:pt x="4264" y="279771"/>
                </a:lnTo>
                <a:lnTo>
                  <a:pt x="13154" y="234124"/>
                </a:lnTo>
                <a:lnTo>
                  <a:pt x="26919" y="193031"/>
                </a:lnTo>
                <a:lnTo>
                  <a:pt x="45558" y="156260"/>
                </a:lnTo>
                <a:lnTo>
                  <a:pt x="69066" y="123576"/>
                </a:lnTo>
                <a:lnTo>
                  <a:pt x="97442" y="94747"/>
                </a:lnTo>
                <a:lnTo>
                  <a:pt x="131117" y="69622"/>
                </a:lnTo>
                <a:lnTo>
                  <a:pt x="171229" y="48348"/>
                </a:lnTo>
                <a:lnTo>
                  <a:pt x="217833" y="30943"/>
                </a:lnTo>
                <a:lnTo>
                  <a:pt x="270928" y="17405"/>
                </a:lnTo>
                <a:lnTo>
                  <a:pt x="309931" y="10529"/>
                </a:lnTo>
                <a:lnTo>
                  <a:pt x="351819" y="5372"/>
                </a:lnTo>
                <a:lnTo>
                  <a:pt x="396592" y="1933"/>
                </a:lnTo>
                <a:lnTo>
                  <a:pt x="444250" y="214"/>
                </a:lnTo>
                <a:lnTo>
                  <a:pt x="469161" y="0"/>
                </a:lnTo>
                <a:lnTo>
                  <a:pt x="482554" y="75"/>
                </a:lnTo>
                <a:lnTo>
                  <a:pt x="522195" y="1205"/>
                </a:lnTo>
                <a:lnTo>
                  <a:pt x="561028" y="3689"/>
                </a:lnTo>
                <a:lnTo>
                  <a:pt x="599054" y="7528"/>
                </a:lnTo>
                <a:lnTo>
                  <a:pt x="648497" y="14752"/>
                </a:lnTo>
                <a:lnTo>
                  <a:pt x="696503" y="24379"/>
                </a:lnTo>
                <a:lnTo>
                  <a:pt x="739159" y="35117"/>
                </a:lnTo>
                <a:lnTo>
                  <a:pt x="778171" y="47196"/>
                </a:lnTo>
                <a:lnTo>
                  <a:pt x="824591" y="65404"/>
                </a:lnTo>
                <a:lnTo>
                  <a:pt x="864708" y="86030"/>
                </a:lnTo>
                <a:lnTo>
                  <a:pt x="870241" y="339364"/>
                </a:lnTo>
                <a:lnTo>
                  <a:pt x="590569" y="339364"/>
                </a:lnTo>
                <a:lnTo>
                  <a:pt x="589437" y="324365"/>
                </a:lnTo>
                <a:lnTo>
                  <a:pt x="586042" y="311185"/>
                </a:lnTo>
                <a:lnTo>
                  <a:pt x="549827" y="276647"/>
                </a:lnTo>
                <a:lnTo>
                  <a:pt x="518140" y="270288"/>
                </a:lnTo>
                <a:lnTo>
                  <a:pt x="498524" y="270378"/>
                </a:lnTo>
                <a:lnTo>
                  <a:pt x="458695" y="274735"/>
                </a:lnTo>
                <a:lnTo>
                  <a:pt x="427751" y="308573"/>
                </a:lnTo>
                <a:lnTo>
                  <a:pt x="428710" y="324793"/>
                </a:lnTo>
                <a:lnTo>
                  <a:pt x="459156" y="360739"/>
                </a:lnTo>
                <a:lnTo>
                  <a:pt x="505720" y="381279"/>
                </a:lnTo>
                <a:lnTo>
                  <a:pt x="635252" y="425988"/>
                </a:lnTo>
                <a:lnTo>
                  <a:pt x="649972" y="431141"/>
                </a:lnTo>
                <a:lnTo>
                  <a:pt x="691675" y="447512"/>
                </a:lnTo>
                <a:lnTo>
                  <a:pt x="729697" y="465249"/>
                </a:lnTo>
                <a:lnTo>
                  <a:pt x="764038" y="484354"/>
                </a:lnTo>
                <a:lnTo>
                  <a:pt x="804101" y="511954"/>
                </a:lnTo>
                <a:lnTo>
                  <a:pt x="837622" y="541988"/>
                </a:lnTo>
                <a:lnTo>
                  <a:pt x="868240" y="580833"/>
                </a:lnTo>
                <a:lnTo>
                  <a:pt x="892134" y="624903"/>
                </a:lnTo>
                <a:lnTo>
                  <a:pt x="908262" y="672585"/>
                </a:lnTo>
                <a:lnTo>
                  <a:pt x="915503" y="710992"/>
                </a:lnTo>
                <a:lnTo>
                  <a:pt x="918772" y="751881"/>
                </a:lnTo>
                <a:lnTo>
                  <a:pt x="919008" y="766096"/>
                </a:lnTo>
                <a:lnTo>
                  <a:pt x="918710" y="783747"/>
                </a:lnTo>
                <a:lnTo>
                  <a:pt x="914232" y="834026"/>
                </a:lnTo>
                <a:lnTo>
                  <a:pt x="904382" y="880307"/>
                </a:lnTo>
                <a:lnTo>
                  <a:pt x="889161" y="922608"/>
                </a:lnTo>
                <a:lnTo>
                  <a:pt x="868570" y="960947"/>
                </a:lnTo>
                <a:lnTo>
                  <a:pt x="842611" y="995342"/>
                </a:lnTo>
                <a:lnTo>
                  <a:pt x="811284" y="1025813"/>
                </a:lnTo>
                <a:lnTo>
                  <a:pt x="774661" y="1052335"/>
                </a:lnTo>
                <a:lnTo>
                  <a:pt x="733009" y="1074785"/>
                </a:lnTo>
                <a:lnTo>
                  <a:pt x="686355" y="1093154"/>
                </a:lnTo>
                <a:lnTo>
                  <a:pt x="634699" y="1107440"/>
                </a:lnTo>
                <a:lnTo>
                  <a:pt x="578040" y="1117645"/>
                </a:lnTo>
                <a:lnTo>
                  <a:pt x="537489" y="1122180"/>
                </a:lnTo>
                <a:lnTo>
                  <a:pt x="494715" y="1124902"/>
                </a:lnTo>
                <a:lnTo>
                  <a:pt x="472494" y="1125582"/>
                </a:lnTo>
                <a:lnTo>
                  <a:pt x="449718" y="1125809"/>
                </a:lnTo>
                <a:close/>
              </a:path>
            </a:pathLst>
          </a:custGeom>
          <a:ln w="32304">
            <a:solidFill>
              <a:srgbClr val="FA0000"/>
            </a:solidFill>
          </a:ln>
        </p:spPr>
        <p:txBody>
          <a:bodyPr wrap="square" lIns="0" tIns="0" rIns="0" bIns="0" rtlCol="0"/>
          <a:lstStyle/>
          <a:p>
            <a:endParaRPr/>
          </a:p>
        </p:txBody>
      </p:sp>
      <p:sp>
        <p:nvSpPr>
          <p:cNvPr id="9" name="object 9"/>
          <p:cNvSpPr/>
          <p:nvPr/>
        </p:nvSpPr>
        <p:spPr>
          <a:xfrm>
            <a:off x="2203871" y="4542342"/>
            <a:ext cx="1050925" cy="1087120"/>
          </a:xfrm>
          <a:custGeom>
            <a:avLst/>
            <a:gdLst/>
            <a:ahLst/>
            <a:cxnLst/>
            <a:rect l="l" t="t" r="r" b="b"/>
            <a:pathLst>
              <a:path w="1050925" h="1087120">
                <a:moveTo>
                  <a:pt x="1050782" y="338327"/>
                </a:moveTo>
                <a:lnTo>
                  <a:pt x="810326" y="338327"/>
                </a:lnTo>
                <a:lnTo>
                  <a:pt x="810326" y="229179"/>
                </a:lnTo>
                <a:lnTo>
                  <a:pt x="720983" y="229179"/>
                </a:lnTo>
                <a:lnTo>
                  <a:pt x="720983" y="857737"/>
                </a:lnTo>
                <a:lnTo>
                  <a:pt x="818863" y="857737"/>
                </a:lnTo>
                <a:lnTo>
                  <a:pt x="818863" y="1086916"/>
                </a:lnTo>
                <a:lnTo>
                  <a:pt x="231910" y="1086916"/>
                </a:lnTo>
                <a:lnTo>
                  <a:pt x="231910" y="857737"/>
                </a:lnTo>
                <a:lnTo>
                  <a:pt x="329790" y="857737"/>
                </a:lnTo>
                <a:lnTo>
                  <a:pt x="329790" y="229179"/>
                </a:lnTo>
                <a:lnTo>
                  <a:pt x="240435" y="229179"/>
                </a:lnTo>
                <a:lnTo>
                  <a:pt x="240435" y="338327"/>
                </a:lnTo>
                <a:lnTo>
                  <a:pt x="0" y="338327"/>
                </a:lnTo>
                <a:lnTo>
                  <a:pt x="0" y="0"/>
                </a:lnTo>
                <a:lnTo>
                  <a:pt x="1050782" y="0"/>
                </a:lnTo>
                <a:lnTo>
                  <a:pt x="1050782" y="338327"/>
                </a:lnTo>
                <a:close/>
              </a:path>
            </a:pathLst>
          </a:custGeom>
          <a:solidFill>
            <a:srgbClr val="00B0F0"/>
          </a:solidFill>
          <a:ln w="32304">
            <a:solidFill>
              <a:srgbClr val="FA0000"/>
            </a:solidFill>
          </a:ln>
        </p:spPr>
        <p:txBody>
          <a:bodyPr wrap="square" lIns="0" tIns="0" rIns="0" bIns="0" rtlCol="0"/>
          <a:lstStyle/>
          <a:p>
            <a:endParaRPr dirty="0"/>
          </a:p>
        </p:txBody>
      </p:sp>
      <p:sp>
        <p:nvSpPr>
          <p:cNvPr id="10" name="object 10"/>
          <p:cNvSpPr/>
          <p:nvPr/>
        </p:nvSpPr>
        <p:spPr>
          <a:xfrm>
            <a:off x="2463771" y="5932992"/>
            <a:ext cx="530860" cy="1087120"/>
          </a:xfrm>
          <a:custGeom>
            <a:avLst/>
            <a:gdLst/>
            <a:ahLst/>
            <a:cxnLst/>
            <a:rect l="l" t="t" r="r" b="b"/>
            <a:pathLst>
              <a:path w="530860" h="1087120">
                <a:moveTo>
                  <a:pt x="0" y="1086916"/>
                </a:moveTo>
                <a:lnTo>
                  <a:pt x="0" y="857737"/>
                </a:lnTo>
                <a:lnTo>
                  <a:pt x="69915" y="857737"/>
                </a:lnTo>
                <a:lnTo>
                  <a:pt x="69915" y="229179"/>
                </a:lnTo>
                <a:lnTo>
                  <a:pt x="0" y="229179"/>
                </a:lnTo>
                <a:lnTo>
                  <a:pt x="0" y="0"/>
                </a:lnTo>
                <a:lnTo>
                  <a:pt x="530675" y="0"/>
                </a:lnTo>
                <a:lnTo>
                  <a:pt x="530675" y="229179"/>
                </a:lnTo>
                <a:lnTo>
                  <a:pt x="461095" y="229179"/>
                </a:lnTo>
                <a:lnTo>
                  <a:pt x="461095" y="857737"/>
                </a:lnTo>
                <a:lnTo>
                  <a:pt x="530675" y="857737"/>
                </a:lnTo>
                <a:lnTo>
                  <a:pt x="530675" y="1086916"/>
                </a:lnTo>
                <a:lnTo>
                  <a:pt x="0" y="1086916"/>
                </a:lnTo>
                <a:close/>
              </a:path>
            </a:pathLst>
          </a:custGeom>
          <a:ln w="32304">
            <a:solidFill>
              <a:srgbClr val="FA0000"/>
            </a:solidFill>
          </a:ln>
        </p:spPr>
        <p:txBody>
          <a:bodyPr wrap="square" lIns="0" tIns="0" rIns="0" bIns="0" rtlCol="0"/>
          <a:lstStyle/>
          <a:p>
            <a:endParaRPr/>
          </a:p>
        </p:txBody>
      </p:sp>
      <p:sp>
        <p:nvSpPr>
          <p:cNvPr id="11" name="object 11"/>
          <p:cNvSpPr/>
          <p:nvPr/>
        </p:nvSpPr>
        <p:spPr>
          <a:xfrm>
            <a:off x="2244352" y="7304212"/>
            <a:ext cx="964565" cy="1125855"/>
          </a:xfrm>
          <a:custGeom>
            <a:avLst/>
            <a:gdLst/>
            <a:ahLst/>
            <a:cxnLst/>
            <a:rect l="l" t="t" r="r" b="b"/>
            <a:pathLst>
              <a:path w="964564" h="1125854">
                <a:moveTo>
                  <a:pt x="550450" y="1125806"/>
                </a:moveTo>
                <a:lnTo>
                  <a:pt x="498864" y="1124465"/>
                </a:lnTo>
                <a:lnTo>
                  <a:pt x="449692" y="1120444"/>
                </a:lnTo>
                <a:lnTo>
                  <a:pt x="402935" y="1113741"/>
                </a:lnTo>
                <a:lnTo>
                  <a:pt x="358592" y="1104358"/>
                </a:lnTo>
                <a:lnTo>
                  <a:pt x="316663" y="1092294"/>
                </a:lnTo>
                <a:lnTo>
                  <a:pt x="277150" y="1077549"/>
                </a:lnTo>
                <a:lnTo>
                  <a:pt x="240051" y="1060124"/>
                </a:lnTo>
                <a:lnTo>
                  <a:pt x="205366" y="1040018"/>
                </a:lnTo>
                <a:lnTo>
                  <a:pt x="173097" y="1017231"/>
                </a:lnTo>
                <a:lnTo>
                  <a:pt x="143243" y="991764"/>
                </a:lnTo>
                <a:lnTo>
                  <a:pt x="116026" y="963354"/>
                </a:lnTo>
                <a:lnTo>
                  <a:pt x="91674" y="931730"/>
                </a:lnTo>
                <a:lnTo>
                  <a:pt x="70187" y="896893"/>
                </a:lnTo>
                <a:lnTo>
                  <a:pt x="51566" y="858842"/>
                </a:lnTo>
                <a:lnTo>
                  <a:pt x="35809" y="817578"/>
                </a:lnTo>
                <a:lnTo>
                  <a:pt x="22917" y="773101"/>
                </a:lnTo>
                <a:lnTo>
                  <a:pt x="12891" y="725411"/>
                </a:lnTo>
                <a:lnTo>
                  <a:pt x="5729" y="674509"/>
                </a:lnTo>
                <a:lnTo>
                  <a:pt x="1432" y="620395"/>
                </a:lnTo>
                <a:lnTo>
                  <a:pt x="0" y="563069"/>
                </a:lnTo>
                <a:lnTo>
                  <a:pt x="1369" y="508169"/>
                </a:lnTo>
                <a:lnTo>
                  <a:pt x="5477" y="456086"/>
                </a:lnTo>
                <a:lnTo>
                  <a:pt x="12323" y="406817"/>
                </a:lnTo>
                <a:lnTo>
                  <a:pt x="21908" y="360364"/>
                </a:lnTo>
                <a:lnTo>
                  <a:pt x="34231" y="316726"/>
                </a:lnTo>
                <a:lnTo>
                  <a:pt x="49294" y="275903"/>
                </a:lnTo>
                <a:lnTo>
                  <a:pt x="67094" y="237896"/>
                </a:lnTo>
                <a:lnTo>
                  <a:pt x="87634" y="202704"/>
                </a:lnTo>
                <a:lnTo>
                  <a:pt x="110912" y="170328"/>
                </a:lnTo>
                <a:lnTo>
                  <a:pt x="136928" y="140767"/>
                </a:lnTo>
                <a:lnTo>
                  <a:pt x="165683" y="114021"/>
                </a:lnTo>
                <a:lnTo>
                  <a:pt x="197177" y="90091"/>
                </a:lnTo>
                <a:lnTo>
                  <a:pt x="231410" y="68975"/>
                </a:lnTo>
                <a:lnTo>
                  <a:pt x="268381" y="50676"/>
                </a:lnTo>
                <a:lnTo>
                  <a:pt x="308091" y="35191"/>
                </a:lnTo>
                <a:lnTo>
                  <a:pt x="350540" y="22522"/>
                </a:lnTo>
                <a:lnTo>
                  <a:pt x="395727" y="12669"/>
                </a:lnTo>
                <a:lnTo>
                  <a:pt x="443654" y="5630"/>
                </a:lnTo>
                <a:lnTo>
                  <a:pt x="494318" y="1407"/>
                </a:lnTo>
                <a:lnTo>
                  <a:pt x="547722" y="0"/>
                </a:lnTo>
                <a:lnTo>
                  <a:pt x="561226" y="83"/>
                </a:lnTo>
                <a:lnTo>
                  <a:pt x="601150" y="1338"/>
                </a:lnTo>
                <a:lnTo>
                  <a:pt x="640192" y="4098"/>
                </a:lnTo>
                <a:lnTo>
                  <a:pt x="678353" y="8364"/>
                </a:lnTo>
                <a:lnTo>
                  <a:pt x="727862" y="16393"/>
                </a:lnTo>
                <a:lnTo>
                  <a:pt x="775805" y="27098"/>
                </a:lnTo>
                <a:lnTo>
                  <a:pt x="819147" y="39489"/>
                </a:lnTo>
                <a:lnTo>
                  <a:pt x="861572" y="53593"/>
                </a:lnTo>
                <a:lnTo>
                  <a:pt x="898316" y="67968"/>
                </a:lnTo>
                <a:lnTo>
                  <a:pt x="939028" y="87710"/>
                </a:lnTo>
                <a:lnTo>
                  <a:pt x="964155" y="452567"/>
                </a:lnTo>
                <a:lnTo>
                  <a:pt x="628899" y="452567"/>
                </a:lnTo>
                <a:lnTo>
                  <a:pt x="628899" y="351958"/>
                </a:lnTo>
                <a:lnTo>
                  <a:pt x="628322" y="336185"/>
                </a:lnTo>
                <a:lnTo>
                  <a:pt x="619656" y="296885"/>
                </a:lnTo>
                <a:lnTo>
                  <a:pt x="588395" y="261453"/>
                </a:lnTo>
                <a:lnTo>
                  <a:pt x="552085" y="249700"/>
                </a:lnTo>
                <a:lnTo>
                  <a:pt x="537885" y="248674"/>
                </a:lnTo>
                <a:lnTo>
                  <a:pt x="521662" y="249298"/>
                </a:lnTo>
                <a:lnTo>
                  <a:pt x="482987" y="258923"/>
                </a:lnTo>
                <a:lnTo>
                  <a:pt x="450937" y="290881"/>
                </a:lnTo>
                <a:lnTo>
                  <a:pt x="440068" y="327556"/>
                </a:lnTo>
                <a:lnTo>
                  <a:pt x="438588" y="773844"/>
                </a:lnTo>
                <a:lnTo>
                  <a:pt x="439161" y="789655"/>
                </a:lnTo>
                <a:lnTo>
                  <a:pt x="447752" y="829035"/>
                </a:lnTo>
                <a:lnTo>
                  <a:pt x="479004" y="864431"/>
                </a:lnTo>
                <a:lnTo>
                  <a:pt x="515299" y="876106"/>
                </a:lnTo>
                <a:lnTo>
                  <a:pt x="529475" y="877128"/>
                </a:lnTo>
                <a:lnTo>
                  <a:pt x="545744" y="876515"/>
                </a:lnTo>
                <a:lnTo>
                  <a:pt x="584487" y="867026"/>
                </a:lnTo>
                <a:lnTo>
                  <a:pt x="616503" y="835306"/>
                </a:lnTo>
                <a:lnTo>
                  <a:pt x="627385" y="798651"/>
                </a:lnTo>
                <a:lnTo>
                  <a:pt x="628899" y="660617"/>
                </a:lnTo>
                <a:lnTo>
                  <a:pt x="964155" y="660617"/>
                </a:lnTo>
                <a:lnTo>
                  <a:pt x="964155" y="1022460"/>
                </a:lnTo>
                <a:lnTo>
                  <a:pt x="955993" y="1027834"/>
                </a:lnTo>
                <a:lnTo>
                  <a:pt x="918086" y="1048650"/>
                </a:lnTo>
                <a:lnTo>
                  <a:pt x="871770" y="1068378"/>
                </a:lnTo>
                <a:lnTo>
                  <a:pt x="831519" y="1082458"/>
                </a:lnTo>
                <a:lnTo>
                  <a:pt x="789648" y="1094949"/>
                </a:lnTo>
                <a:lnTo>
                  <a:pt x="752491" y="1104140"/>
                </a:lnTo>
                <a:lnTo>
                  <a:pt x="702911" y="1113781"/>
                </a:lnTo>
                <a:lnTo>
                  <a:pt x="652949" y="1120535"/>
                </a:lnTo>
                <a:lnTo>
                  <a:pt x="602231" y="1124507"/>
                </a:lnTo>
                <a:lnTo>
                  <a:pt x="563473" y="1125726"/>
                </a:lnTo>
                <a:lnTo>
                  <a:pt x="550450" y="1125806"/>
                </a:lnTo>
                <a:close/>
              </a:path>
            </a:pathLst>
          </a:custGeom>
          <a:solidFill>
            <a:srgbClr val="FF0000"/>
          </a:solidFill>
          <a:ln w="32304">
            <a:solidFill>
              <a:srgbClr val="FA0000"/>
            </a:solidFill>
          </a:ln>
        </p:spPr>
        <p:txBody>
          <a:bodyPr wrap="square" lIns="0" tIns="0" rIns="0" bIns="0" rtlCol="0"/>
          <a:lstStyle/>
          <a:p>
            <a:endParaRPr/>
          </a:p>
        </p:txBody>
      </p:sp>
      <p:sp>
        <p:nvSpPr>
          <p:cNvPr id="12" name="object 12"/>
          <p:cNvSpPr/>
          <p:nvPr/>
        </p:nvSpPr>
        <p:spPr>
          <a:xfrm>
            <a:off x="2259128" y="8714302"/>
            <a:ext cx="943610" cy="1087120"/>
          </a:xfrm>
          <a:custGeom>
            <a:avLst/>
            <a:gdLst/>
            <a:ahLst/>
            <a:cxnLst/>
            <a:rect l="l" t="t" r="r" b="b"/>
            <a:pathLst>
              <a:path w="943610" h="1087120">
                <a:moveTo>
                  <a:pt x="0" y="1086922"/>
                </a:moveTo>
                <a:lnTo>
                  <a:pt x="0" y="857740"/>
                </a:lnTo>
                <a:lnTo>
                  <a:pt x="69911" y="857740"/>
                </a:lnTo>
                <a:lnTo>
                  <a:pt x="69911" y="229185"/>
                </a:lnTo>
                <a:lnTo>
                  <a:pt x="0" y="229185"/>
                </a:lnTo>
                <a:lnTo>
                  <a:pt x="0" y="0"/>
                </a:lnTo>
                <a:lnTo>
                  <a:pt x="943008" y="0"/>
                </a:lnTo>
                <a:lnTo>
                  <a:pt x="943008" y="421876"/>
                </a:lnTo>
                <a:lnTo>
                  <a:pt x="629924" y="421876"/>
                </a:lnTo>
                <a:lnTo>
                  <a:pt x="629924" y="229185"/>
                </a:lnTo>
                <a:lnTo>
                  <a:pt x="461104" y="229185"/>
                </a:lnTo>
                <a:lnTo>
                  <a:pt x="461104" y="449842"/>
                </a:lnTo>
                <a:lnTo>
                  <a:pt x="583880" y="449842"/>
                </a:lnTo>
                <a:lnTo>
                  <a:pt x="583880" y="609112"/>
                </a:lnTo>
                <a:lnTo>
                  <a:pt x="461104" y="609112"/>
                </a:lnTo>
                <a:lnTo>
                  <a:pt x="461104" y="857740"/>
                </a:lnTo>
                <a:lnTo>
                  <a:pt x="629924" y="857740"/>
                </a:lnTo>
                <a:lnTo>
                  <a:pt x="629924" y="637080"/>
                </a:lnTo>
                <a:lnTo>
                  <a:pt x="943008" y="637080"/>
                </a:lnTo>
                <a:lnTo>
                  <a:pt x="943008" y="1086922"/>
                </a:lnTo>
                <a:lnTo>
                  <a:pt x="0" y="1086922"/>
                </a:lnTo>
                <a:close/>
              </a:path>
            </a:pathLst>
          </a:custGeom>
          <a:solidFill>
            <a:srgbClr val="00B0F0"/>
          </a:solidFill>
          <a:ln w="32304">
            <a:solidFill>
              <a:srgbClr val="FA0000"/>
            </a:solidFill>
          </a:ln>
        </p:spPr>
        <p:txBody>
          <a:bodyPr wrap="square" lIns="0" tIns="0" rIns="0" bIns="0" rtlCol="0"/>
          <a:lstStyle/>
          <a:p>
            <a:endParaRPr/>
          </a:p>
        </p:txBody>
      </p:sp>
      <p:sp>
        <p:nvSpPr>
          <p:cNvPr id="13" name="object 13"/>
          <p:cNvSpPr/>
          <p:nvPr/>
        </p:nvSpPr>
        <p:spPr>
          <a:xfrm>
            <a:off x="3980779" y="2348667"/>
            <a:ext cx="1068070" cy="1125855"/>
          </a:xfrm>
          <a:custGeom>
            <a:avLst/>
            <a:gdLst/>
            <a:ahLst/>
            <a:cxnLst/>
            <a:rect l="l" t="t" r="r" b="b"/>
            <a:pathLst>
              <a:path w="1068070" h="1125854">
                <a:moveTo>
                  <a:pt x="533735" y="1125809"/>
                </a:moveTo>
                <a:lnTo>
                  <a:pt x="483748" y="1124468"/>
                </a:lnTo>
                <a:lnTo>
                  <a:pt x="436092" y="1120447"/>
                </a:lnTo>
                <a:lnTo>
                  <a:pt x="390767" y="1113745"/>
                </a:lnTo>
                <a:lnTo>
                  <a:pt x="347774" y="1104363"/>
                </a:lnTo>
                <a:lnTo>
                  <a:pt x="307112" y="1092300"/>
                </a:lnTo>
                <a:lnTo>
                  <a:pt x="268783" y="1077557"/>
                </a:lnTo>
                <a:lnTo>
                  <a:pt x="232788" y="1060134"/>
                </a:lnTo>
                <a:lnTo>
                  <a:pt x="199126" y="1040032"/>
                </a:lnTo>
                <a:lnTo>
                  <a:pt x="167798" y="1017250"/>
                </a:lnTo>
                <a:lnTo>
                  <a:pt x="138805" y="991788"/>
                </a:lnTo>
                <a:lnTo>
                  <a:pt x="112432" y="963372"/>
                </a:lnTo>
                <a:lnTo>
                  <a:pt x="88835" y="931745"/>
                </a:lnTo>
                <a:lnTo>
                  <a:pt x="68014" y="896906"/>
                </a:lnTo>
                <a:lnTo>
                  <a:pt x="49970" y="858854"/>
                </a:lnTo>
                <a:lnTo>
                  <a:pt x="34701" y="817591"/>
                </a:lnTo>
                <a:lnTo>
                  <a:pt x="22208" y="773116"/>
                </a:lnTo>
                <a:lnTo>
                  <a:pt x="12492" y="725428"/>
                </a:lnTo>
                <a:lnTo>
                  <a:pt x="5552" y="674527"/>
                </a:lnTo>
                <a:lnTo>
                  <a:pt x="1388" y="620414"/>
                </a:lnTo>
                <a:lnTo>
                  <a:pt x="0" y="563087"/>
                </a:lnTo>
                <a:lnTo>
                  <a:pt x="347" y="533986"/>
                </a:lnTo>
                <a:lnTo>
                  <a:pt x="3123" y="478201"/>
                </a:lnTo>
                <a:lnTo>
                  <a:pt x="8675" y="425636"/>
                </a:lnTo>
                <a:lnTo>
                  <a:pt x="17003" y="376291"/>
                </a:lnTo>
                <a:lnTo>
                  <a:pt x="28108" y="330167"/>
                </a:lnTo>
                <a:lnTo>
                  <a:pt x="41988" y="287263"/>
                </a:lnTo>
                <a:lnTo>
                  <a:pt x="58645" y="247580"/>
                </a:lnTo>
                <a:lnTo>
                  <a:pt x="78078" y="211117"/>
                </a:lnTo>
                <a:lnTo>
                  <a:pt x="100287" y="177875"/>
                </a:lnTo>
                <a:lnTo>
                  <a:pt x="125272" y="147854"/>
                </a:lnTo>
                <a:lnTo>
                  <a:pt x="153010" y="120981"/>
                </a:lnTo>
                <a:lnTo>
                  <a:pt x="183170" y="96851"/>
                </a:lnTo>
                <a:lnTo>
                  <a:pt x="215665" y="75403"/>
                </a:lnTo>
                <a:lnTo>
                  <a:pt x="250494" y="56636"/>
                </a:lnTo>
                <a:lnTo>
                  <a:pt x="287656" y="40550"/>
                </a:lnTo>
                <a:lnTo>
                  <a:pt x="327151" y="27145"/>
                </a:lnTo>
                <a:lnTo>
                  <a:pt x="368979" y="16421"/>
                </a:lnTo>
                <a:lnTo>
                  <a:pt x="413138" y="8378"/>
                </a:lnTo>
                <a:lnTo>
                  <a:pt x="459629" y="3016"/>
                </a:lnTo>
                <a:lnTo>
                  <a:pt x="508450" y="335"/>
                </a:lnTo>
                <a:lnTo>
                  <a:pt x="533735" y="0"/>
                </a:lnTo>
                <a:lnTo>
                  <a:pt x="559023" y="335"/>
                </a:lnTo>
                <a:lnTo>
                  <a:pt x="607842" y="3016"/>
                </a:lnTo>
                <a:lnTo>
                  <a:pt x="654322" y="8378"/>
                </a:lnTo>
                <a:lnTo>
                  <a:pt x="698461" y="16421"/>
                </a:lnTo>
                <a:lnTo>
                  <a:pt x="740259" y="27145"/>
                </a:lnTo>
                <a:lnTo>
                  <a:pt x="779718" y="40550"/>
                </a:lnTo>
                <a:lnTo>
                  <a:pt x="816837" y="56636"/>
                </a:lnTo>
                <a:lnTo>
                  <a:pt x="851616" y="75403"/>
                </a:lnTo>
                <a:lnTo>
                  <a:pt x="884056" y="96851"/>
                </a:lnTo>
                <a:lnTo>
                  <a:pt x="914156" y="120981"/>
                </a:lnTo>
                <a:lnTo>
                  <a:pt x="941898" y="147854"/>
                </a:lnTo>
                <a:lnTo>
                  <a:pt x="966947" y="177875"/>
                </a:lnTo>
                <a:lnTo>
                  <a:pt x="989212" y="211117"/>
                </a:lnTo>
                <a:lnTo>
                  <a:pt x="1008692" y="247580"/>
                </a:lnTo>
                <a:lnTo>
                  <a:pt x="1025388" y="287263"/>
                </a:lnTo>
                <a:lnTo>
                  <a:pt x="1039301" y="330167"/>
                </a:lnTo>
                <a:lnTo>
                  <a:pt x="1050430" y="376291"/>
                </a:lnTo>
                <a:lnTo>
                  <a:pt x="1058777" y="425636"/>
                </a:lnTo>
                <a:lnTo>
                  <a:pt x="1064341" y="478201"/>
                </a:lnTo>
                <a:lnTo>
                  <a:pt x="1067122" y="533986"/>
                </a:lnTo>
                <a:lnTo>
                  <a:pt x="1067470" y="563087"/>
                </a:lnTo>
                <a:lnTo>
                  <a:pt x="1067122" y="592152"/>
                </a:lnTo>
                <a:lnTo>
                  <a:pt x="1064341" y="647872"/>
                </a:lnTo>
                <a:lnTo>
                  <a:pt x="1058777" y="700379"/>
                </a:lnTo>
                <a:lnTo>
                  <a:pt x="1050430" y="749673"/>
                </a:lnTo>
                <a:lnTo>
                  <a:pt x="1039301" y="795755"/>
                </a:lnTo>
                <a:lnTo>
                  <a:pt x="1025388" y="838624"/>
                </a:lnTo>
                <a:lnTo>
                  <a:pt x="1008692" y="878282"/>
                </a:lnTo>
                <a:lnTo>
                  <a:pt x="989212" y="914727"/>
                </a:lnTo>
                <a:lnTo>
                  <a:pt x="966947" y="947960"/>
                </a:lnTo>
                <a:lnTo>
                  <a:pt x="941898" y="977982"/>
                </a:lnTo>
                <a:lnTo>
                  <a:pt x="914156" y="1004854"/>
                </a:lnTo>
                <a:lnTo>
                  <a:pt x="884056" y="1028976"/>
                </a:lnTo>
                <a:lnTo>
                  <a:pt x="851616" y="1050418"/>
                </a:lnTo>
                <a:lnTo>
                  <a:pt x="816837" y="1069181"/>
                </a:lnTo>
                <a:lnTo>
                  <a:pt x="779718" y="1085263"/>
                </a:lnTo>
                <a:lnTo>
                  <a:pt x="740259" y="1098666"/>
                </a:lnTo>
                <a:lnTo>
                  <a:pt x="698461" y="1109389"/>
                </a:lnTo>
                <a:lnTo>
                  <a:pt x="654322" y="1117431"/>
                </a:lnTo>
                <a:lnTo>
                  <a:pt x="607842" y="1122793"/>
                </a:lnTo>
                <a:lnTo>
                  <a:pt x="559023" y="1125474"/>
                </a:lnTo>
                <a:lnTo>
                  <a:pt x="533735" y="1125809"/>
                </a:lnTo>
                <a:close/>
              </a:path>
            </a:pathLst>
          </a:custGeom>
          <a:ln w="32304">
            <a:solidFill>
              <a:srgbClr val="FA0000"/>
            </a:solidFill>
          </a:ln>
        </p:spPr>
        <p:txBody>
          <a:bodyPr wrap="square" lIns="0" tIns="0" rIns="0" bIns="0" rtlCol="0"/>
          <a:lstStyle/>
          <a:p>
            <a:endParaRPr/>
          </a:p>
        </p:txBody>
      </p:sp>
      <p:sp>
        <p:nvSpPr>
          <p:cNvPr id="14" name="object 14"/>
          <p:cNvSpPr/>
          <p:nvPr/>
        </p:nvSpPr>
        <p:spPr>
          <a:xfrm>
            <a:off x="4419356" y="2597342"/>
            <a:ext cx="190500" cy="628650"/>
          </a:xfrm>
          <a:custGeom>
            <a:avLst/>
            <a:gdLst/>
            <a:ahLst/>
            <a:cxnLst/>
            <a:rect l="l" t="t" r="r" b="b"/>
            <a:pathLst>
              <a:path w="190500" h="628650">
                <a:moveTo>
                  <a:pt x="95158" y="628508"/>
                </a:moveTo>
                <a:lnTo>
                  <a:pt x="137001" y="622173"/>
                </a:lnTo>
                <a:lnTo>
                  <a:pt x="174766" y="590201"/>
                </a:lnTo>
                <a:lnTo>
                  <a:pt x="189609" y="542250"/>
                </a:lnTo>
                <a:lnTo>
                  <a:pt x="190317" y="103307"/>
                </a:lnTo>
                <a:lnTo>
                  <a:pt x="189740" y="87528"/>
                </a:lnTo>
                <a:lnTo>
                  <a:pt x="181086" y="48220"/>
                </a:lnTo>
                <a:lnTo>
                  <a:pt x="149824" y="12783"/>
                </a:lnTo>
                <a:lnTo>
                  <a:pt x="113529" y="1027"/>
                </a:lnTo>
                <a:lnTo>
                  <a:pt x="99335" y="0"/>
                </a:lnTo>
                <a:lnTo>
                  <a:pt x="83103" y="622"/>
                </a:lnTo>
                <a:lnTo>
                  <a:pt x="44423" y="10239"/>
                </a:lnTo>
                <a:lnTo>
                  <a:pt x="12378" y="42189"/>
                </a:lnTo>
                <a:lnTo>
                  <a:pt x="1489" y="78853"/>
                </a:lnTo>
                <a:lnTo>
                  <a:pt x="0" y="525180"/>
                </a:lnTo>
                <a:lnTo>
                  <a:pt x="565" y="541236"/>
                </a:lnTo>
                <a:lnTo>
                  <a:pt x="9035" y="580917"/>
                </a:lnTo>
                <a:lnTo>
                  <a:pt x="40285" y="615954"/>
                </a:lnTo>
                <a:lnTo>
                  <a:pt x="90719" y="628453"/>
                </a:lnTo>
                <a:lnTo>
                  <a:pt x="95158" y="628508"/>
                </a:lnTo>
                <a:close/>
              </a:path>
            </a:pathLst>
          </a:custGeom>
          <a:ln w="32304">
            <a:solidFill>
              <a:srgbClr val="FA0000"/>
            </a:solidFill>
          </a:ln>
        </p:spPr>
        <p:txBody>
          <a:bodyPr wrap="square" lIns="0" tIns="0" rIns="0" bIns="0" rtlCol="0"/>
          <a:lstStyle/>
          <a:p>
            <a:endParaRPr/>
          </a:p>
        </p:txBody>
      </p:sp>
      <p:sp>
        <p:nvSpPr>
          <p:cNvPr id="16" name="object 16"/>
          <p:cNvSpPr/>
          <p:nvPr/>
        </p:nvSpPr>
        <p:spPr>
          <a:xfrm>
            <a:off x="3982211" y="3758763"/>
            <a:ext cx="1064895" cy="1087120"/>
          </a:xfrm>
          <a:custGeom>
            <a:avLst/>
            <a:gdLst/>
            <a:ahLst/>
            <a:cxnLst/>
            <a:rect l="l" t="t" r="r" b="b"/>
            <a:pathLst>
              <a:path w="1064895" h="1087120">
                <a:moveTo>
                  <a:pt x="597865" y="0"/>
                </a:moveTo>
                <a:lnTo>
                  <a:pt x="1064422" y="0"/>
                </a:lnTo>
                <a:lnTo>
                  <a:pt x="1064422" y="229179"/>
                </a:lnTo>
                <a:lnTo>
                  <a:pt x="1008491" y="229179"/>
                </a:lnTo>
                <a:lnTo>
                  <a:pt x="758494" y="1086916"/>
                </a:lnTo>
                <a:lnTo>
                  <a:pt x="305927" y="1086916"/>
                </a:lnTo>
                <a:lnTo>
                  <a:pt x="55930" y="229179"/>
                </a:lnTo>
                <a:lnTo>
                  <a:pt x="0" y="229179"/>
                </a:lnTo>
                <a:lnTo>
                  <a:pt x="0" y="0"/>
                </a:lnTo>
                <a:lnTo>
                  <a:pt x="536478" y="0"/>
                </a:lnTo>
                <a:lnTo>
                  <a:pt x="536478" y="229179"/>
                </a:lnTo>
                <a:lnTo>
                  <a:pt x="463844" y="229179"/>
                </a:lnTo>
                <a:lnTo>
                  <a:pt x="560344" y="697108"/>
                </a:lnTo>
                <a:lnTo>
                  <a:pt x="574334" y="697108"/>
                </a:lnTo>
                <a:lnTo>
                  <a:pt x="670499" y="229179"/>
                </a:lnTo>
                <a:lnTo>
                  <a:pt x="597865" y="229179"/>
                </a:lnTo>
                <a:lnTo>
                  <a:pt x="597865" y="0"/>
                </a:lnTo>
                <a:close/>
              </a:path>
            </a:pathLst>
          </a:custGeom>
          <a:ln w="32304">
            <a:solidFill>
              <a:srgbClr val="FA0000"/>
            </a:solidFill>
          </a:ln>
        </p:spPr>
        <p:txBody>
          <a:bodyPr wrap="square" lIns="0" tIns="0" rIns="0" bIns="0" rtlCol="0"/>
          <a:lstStyle/>
          <a:p>
            <a:endParaRPr/>
          </a:p>
        </p:txBody>
      </p:sp>
      <p:sp>
        <p:nvSpPr>
          <p:cNvPr id="18" name="object 18"/>
          <p:cNvSpPr/>
          <p:nvPr/>
        </p:nvSpPr>
        <p:spPr>
          <a:xfrm>
            <a:off x="4044360" y="5149413"/>
            <a:ext cx="943610" cy="1087120"/>
          </a:xfrm>
          <a:custGeom>
            <a:avLst/>
            <a:gdLst/>
            <a:ahLst/>
            <a:cxnLst/>
            <a:rect l="l" t="t" r="r" b="b"/>
            <a:pathLst>
              <a:path w="943610" h="1087120">
                <a:moveTo>
                  <a:pt x="0" y="1086916"/>
                </a:moveTo>
                <a:lnTo>
                  <a:pt x="0" y="857737"/>
                </a:lnTo>
                <a:lnTo>
                  <a:pt x="69921" y="857737"/>
                </a:lnTo>
                <a:lnTo>
                  <a:pt x="69921" y="229179"/>
                </a:lnTo>
                <a:lnTo>
                  <a:pt x="0" y="229179"/>
                </a:lnTo>
                <a:lnTo>
                  <a:pt x="0" y="0"/>
                </a:lnTo>
                <a:lnTo>
                  <a:pt x="943020" y="0"/>
                </a:lnTo>
                <a:lnTo>
                  <a:pt x="943020" y="421873"/>
                </a:lnTo>
                <a:lnTo>
                  <a:pt x="629930" y="421873"/>
                </a:lnTo>
                <a:lnTo>
                  <a:pt x="629930" y="229179"/>
                </a:lnTo>
                <a:lnTo>
                  <a:pt x="461101" y="229179"/>
                </a:lnTo>
                <a:lnTo>
                  <a:pt x="461101" y="449854"/>
                </a:lnTo>
                <a:lnTo>
                  <a:pt x="583874" y="449854"/>
                </a:lnTo>
                <a:lnTo>
                  <a:pt x="583874" y="609112"/>
                </a:lnTo>
                <a:lnTo>
                  <a:pt x="461101" y="609112"/>
                </a:lnTo>
                <a:lnTo>
                  <a:pt x="461101" y="857737"/>
                </a:lnTo>
                <a:lnTo>
                  <a:pt x="629930" y="857737"/>
                </a:lnTo>
                <a:lnTo>
                  <a:pt x="629930" y="637092"/>
                </a:lnTo>
                <a:lnTo>
                  <a:pt x="943020" y="637092"/>
                </a:lnTo>
                <a:lnTo>
                  <a:pt x="943020" y="1086916"/>
                </a:lnTo>
                <a:lnTo>
                  <a:pt x="0" y="1086916"/>
                </a:lnTo>
                <a:close/>
              </a:path>
            </a:pathLst>
          </a:custGeom>
          <a:solidFill>
            <a:srgbClr val="FFFF00"/>
          </a:solidFill>
          <a:ln w="32304">
            <a:solidFill>
              <a:srgbClr val="FA0000"/>
            </a:solidFill>
          </a:ln>
        </p:spPr>
        <p:txBody>
          <a:bodyPr wrap="square" lIns="0" tIns="0" rIns="0" bIns="0" rtlCol="0"/>
          <a:lstStyle/>
          <a:p>
            <a:endParaRPr/>
          </a:p>
        </p:txBody>
      </p:sp>
      <p:sp>
        <p:nvSpPr>
          <p:cNvPr id="22" name="object 22"/>
          <p:cNvSpPr txBox="1"/>
          <p:nvPr/>
        </p:nvSpPr>
        <p:spPr>
          <a:xfrm>
            <a:off x="2218463" y="8731382"/>
            <a:ext cx="1021715" cy="1692771"/>
          </a:xfrm>
          <a:prstGeom prst="rect">
            <a:avLst/>
          </a:prstGeom>
        </p:spPr>
        <p:txBody>
          <a:bodyPr vert="horz" wrap="square" lIns="0" tIns="0" rIns="0" bIns="0" rtlCol="0">
            <a:spAutoFit/>
          </a:bodyPr>
          <a:lstStyle/>
          <a:p>
            <a:pPr marL="12700">
              <a:lnSpc>
                <a:spcPct val="100000"/>
              </a:lnSpc>
            </a:pPr>
            <a:endParaRPr sz="11000" dirty="0">
              <a:latin typeface="Arial Unicode MS"/>
              <a:cs typeface="Arial Unicode MS"/>
            </a:endParaRPr>
          </a:p>
        </p:txBody>
      </p:sp>
      <p:sp>
        <p:nvSpPr>
          <p:cNvPr id="23" name="object 23"/>
          <p:cNvSpPr/>
          <p:nvPr/>
        </p:nvSpPr>
        <p:spPr>
          <a:xfrm>
            <a:off x="3983644" y="6540062"/>
            <a:ext cx="1067435" cy="1087120"/>
          </a:xfrm>
          <a:custGeom>
            <a:avLst/>
            <a:gdLst/>
            <a:ahLst/>
            <a:cxnLst/>
            <a:rect l="l" t="t" r="r" b="b"/>
            <a:pathLst>
              <a:path w="1067435" h="1087120">
                <a:moveTo>
                  <a:pt x="0" y="857743"/>
                </a:moveTo>
                <a:lnTo>
                  <a:pt x="69921" y="857743"/>
                </a:lnTo>
                <a:lnTo>
                  <a:pt x="69921" y="229179"/>
                </a:lnTo>
                <a:lnTo>
                  <a:pt x="0" y="229179"/>
                </a:lnTo>
                <a:lnTo>
                  <a:pt x="0" y="0"/>
                </a:lnTo>
                <a:lnTo>
                  <a:pt x="641177" y="0"/>
                </a:lnTo>
                <a:lnTo>
                  <a:pt x="658968" y="185"/>
                </a:lnTo>
                <a:lnTo>
                  <a:pt x="709789" y="2962"/>
                </a:lnTo>
                <a:lnTo>
                  <a:pt x="756777" y="9070"/>
                </a:lnTo>
                <a:lnTo>
                  <a:pt x="799932" y="18508"/>
                </a:lnTo>
                <a:lnTo>
                  <a:pt x="839251" y="31276"/>
                </a:lnTo>
                <a:lnTo>
                  <a:pt x="874735" y="47371"/>
                </a:lnTo>
                <a:lnTo>
                  <a:pt x="916076" y="74005"/>
                </a:lnTo>
                <a:lnTo>
                  <a:pt x="950326" y="107308"/>
                </a:lnTo>
                <a:lnTo>
                  <a:pt x="976962" y="148002"/>
                </a:lnTo>
                <a:lnTo>
                  <a:pt x="991944" y="183375"/>
                </a:lnTo>
                <a:lnTo>
                  <a:pt x="1002644" y="222908"/>
                </a:lnTo>
                <a:lnTo>
                  <a:pt x="1009064" y="266604"/>
                </a:lnTo>
                <a:lnTo>
                  <a:pt x="1011204" y="314462"/>
                </a:lnTo>
                <a:lnTo>
                  <a:pt x="1010983" y="328581"/>
                </a:lnTo>
                <a:lnTo>
                  <a:pt x="1007673" y="369202"/>
                </a:lnTo>
                <a:lnTo>
                  <a:pt x="1000390" y="407218"/>
                </a:lnTo>
                <a:lnTo>
                  <a:pt x="984501" y="453843"/>
                </a:lnTo>
                <a:lnTo>
                  <a:pt x="959489" y="498660"/>
                </a:lnTo>
                <a:lnTo>
                  <a:pt x="934261" y="528390"/>
                </a:lnTo>
                <a:lnTo>
                  <a:pt x="893814" y="558604"/>
                </a:lnTo>
                <a:lnTo>
                  <a:pt x="870634" y="569744"/>
                </a:lnTo>
                <a:lnTo>
                  <a:pt x="867643" y="585581"/>
                </a:lnTo>
                <a:lnTo>
                  <a:pt x="911415" y="597008"/>
                </a:lnTo>
                <a:lnTo>
                  <a:pt x="946562" y="616359"/>
                </a:lnTo>
                <a:lnTo>
                  <a:pt x="980007" y="654491"/>
                </a:lnTo>
                <a:lnTo>
                  <a:pt x="995025" y="692341"/>
                </a:lnTo>
                <a:lnTo>
                  <a:pt x="1001414" y="738120"/>
                </a:lnTo>
                <a:lnTo>
                  <a:pt x="1001664" y="857743"/>
                </a:lnTo>
                <a:lnTo>
                  <a:pt x="1067135" y="857743"/>
                </a:lnTo>
                <a:lnTo>
                  <a:pt x="1067135" y="1086925"/>
                </a:lnTo>
                <a:lnTo>
                  <a:pt x="624474" y="1086925"/>
                </a:lnTo>
                <a:lnTo>
                  <a:pt x="624474" y="758491"/>
                </a:lnTo>
                <a:lnTo>
                  <a:pt x="624104" y="742651"/>
                </a:lnTo>
                <a:lnTo>
                  <a:pt x="618566" y="702369"/>
                </a:lnTo>
                <a:lnTo>
                  <a:pt x="594639" y="659350"/>
                </a:lnTo>
                <a:lnTo>
                  <a:pt x="552222" y="637446"/>
                </a:lnTo>
                <a:lnTo>
                  <a:pt x="504795" y="630389"/>
                </a:lnTo>
                <a:lnTo>
                  <a:pt x="461860" y="628894"/>
                </a:lnTo>
                <a:lnTo>
                  <a:pt x="461101" y="857743"/>
                </a:lnTo>
                <a:lnTo>
                  <a:pt x="553181" y="857743"/>
                </a:lnTo>
                <a:lnTo>
                  <a:pt x="553181" y="1086925"/>
                </a:lnTo>
                <a:lnTo>
                  <a:pt x="0" y="1086925"/>
                </a:lnTo>
                <a:lnTo>
                  <a:pt x="0" y="857743"/>
                </a:lnTo>
                <a:close/>
              </a:path>
            </a:pathLst>
          </a:custGeom>
          <a:ln w="32304">
            <a:solidFill>
              <a:srgbClr val="FA0000"/>
            </a:solidFill>
          </a:ln>
        </p:spPr>
        <p:txBody>
          <a:bodyPr wrap="square" lIns="0" tIns="0" rIns="0" bIns="0" rtlCol="0"/>
          <a:lstStyle/>
          <a:p>
            <a:endParaRPr/>
          </a:p>
        </p:txBody>
      </p:sp>
      <p:sp>
        <p:nvSpPr>
          <p:cNvPr id="24" name="object 24"/>
          <p:cNvSpPr/>
          <p:nvPr/>
        </p:nvSpPr>
        <p:spPr>
          <a:xfrm>
            <a:off x="4444745" y="6769242"/>
            <a:ext cx="156210" cy="229235"/>
          </a:xfrm>
          <a:custGeom>
            <a:avLst/>
            <a:gdLst/>
            <a:ahLst/>
            <a:cxnLst/>
            <a:rect l="l" t="t" r="r" b="b"/>
            <a:pathLst>
              <a:path w="156210" h="229234">
                <a:moveTo>
                  <a:pt x="75377" y="229179"/>
                </a:moveTo>
                <a:lnTo>
                  <a:pt x="116251" y="221665"/>
                </a:lnTo>
                <a:lnTo>
                  <a:pt x="147692" y="189292"/>
                </a:lnTo>
                <a:lnTo>
                  <a:pt x="155957" y="149835"/>
                </a:lnTo>
                <a:lnTo>
                  <a:pt x="156209" y="89367"/>
                </a:lnTo>
                <a:lnTo>
                  <a:pt x="155556" y="73572"/>
                </a:lnTo>
                <a:lnTo>
                  <a:pt x="145748" y="35743"/>
                </a:lnTo>
                <a:lnTo>
                  <a:pt x="108305" y="4899"/>
                </a:lnTo>
                <a:lnTo>
                  <a:pt x="0" y="0"/>
                </a:lnTo>
                <a:lnTo>
                  <a:pt x="0" y="229179"/>
                </a:lnTo>
                <a:lnTo>
                  <a:pt x="75377" y="229179"/>
                </a:lnTo>
                <a:close/>
              </a:path>
            </a:pathLst>
          </a:custGeom>
          <a:ln w="32304">
            <a:solidFill>
              <a:srgbClr val="FA0000"/>
            </a:solidFill>
          </a:ln>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Tm="15331"/>
    </mc:Choice>
    <mc:Fallback xmlns="">
      <p:transition spd="slow" advTm="153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94182"/>
            <a:ext cx="18287999" cy="8273718"/>
          </a:xfrm>
          <a:prstGeom prst="rect">
            <a:avLst/>
          </a:prstGeom>
          <a:blipFill>
            <a:blip r:embed="rId3" cstate="print"/>
            <a:stretch>
              <a:fillRect/>
            </a:stretch>
          </a:blipFill>
        </p:spPr>
        <p:txBody>
          <a:bodyPr wrap="square" lIns="0" tIns="0" rIns="0" bIns="0" rtlCol="0"/>
          <a:lstStyle/>
          <a:p>
            <a:endParaRPr/>
          </a:p>
        </p:txBody>
      </p:sp>
      <p:sp>
        <p:nvSpPr>
          <p:cNvPr id="4" name="object 8">
            <a:extLst>
              <a:ext uri="{FF2B5EF4-FFF2-40B4-BE49-F238E27FC236}">
                <a16:creationId xmlns:a16="http://schemas.microsoft.com/office/drawing/2014/main" id="{2EC6B594-E3BC-48FD-B146-BCE8DC415FC3}"/>
              </a:ext>
            </a:extLst>
          </p:cNvPr>
          <p:cNvSpPr txBox="1">
            <a:spLocks noGrp="1"/>
          </p:cNvSpPr>
          <p:nvPr>
            <p:ph type="title"/>
          </p:nvPr>
        </p:nvSpPr>
        <p:spPr>
          <a:xfrm>
            <a:off x="-3200400" y="277682"/>
            <a:ext cx="11277600" cy="1316499"/>
          </a:xfrm>
          <a:prstGeom prst="rect">
            <a:avLst/>
          </a:prstGeom>
        </p:spPr>
        <p:txBody>
          <a:bodyPr vert="horz" wrap="square" lIns="0" tIns="84567" rIns="0" bIns="0" rtlCol="0">
            <a:spAutoFit/>
          </a:bodyPr>
          <a:lstStyle/>
          <a:p>
            <a:pPr marL="3314700">
              <a:lnSpc>
                <a:spcPts val="9580"/>
              </a:lnSpc>
            </a:pPr>
            <a:r>
              <a:rPr lang="en-US" sz="9000" spc="-1310" dirty="0">
                <a:solidFill>
                  <a:srgbClr val="FF0000"/>
                </a:solidFill>
                <a:latin typeface="Arial Black" panose="020B0A04020102020204" pitchFamily="34" charset="0"/>
              </a:rPr>
              <a:t>ANALYSIS 4</a:t>
            </a:r>
            <a:endParaRPr sz="9000" dirty="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6BBB1D7F-66D2-FA7C-895C-13BCB365144B}"/>
              </a:ext>
            </a:extLst>
          </p:cNvPr>
          <p:cNvSpPr txBox="1">
            <a:spLocks/>
          </p:cNvSpPr>
          <p:nvPr/>
        </p:nvSpPr>
        <p:spPr>
          <a:xfrm>
            <a:off x="-2438400" y="176378"/>
            <a:ext cx="5334000" cy="9934243"/>
          </a:xfrm>
          <a:prstGeom prst="rect">
            <a:avLst/>
          </a:prstGeom>
        </p:spPr>
        <p:txBody>
          <a:bodyPr vert="horz" wrap="square" lIns="0" tIns="84567" rIns="0" bIns="0" rtlCol="0">
            <a:spAutoFit/>
          </a:bodyPr>
          <a:lstStyle>
            <a:lvl1pPr>
              <a:defRPr>
                <a:latin typeface="+mj-lt"/>
                <a:ea typeface="+mj-ea"/>
                <a:cs typeface="+mj-cs"/>
              </a:defRPr>
            </a:lvl1pPr>
          </a:lstStyle>
          <a:p>
            <a:pPr marL="3314700">
              <a:lnSpc>
                <a:spcPts val="9580"/>
              </a:lnSpc>
            </a:pPr>
            <a:r>
              <a:rPr lang="en-US" sz="9000" kern="0" spc="-1310" dirty="0">
                <a:solidFill>
                  <a:srgbClr val="FF0000"/>
                </a:solidFill>
                <a:latin typeface="Arial Black" panose="020B0A04020102020204" pitchFamily="34" charset="0"/>
              </a:rPr>
              <a:t>A</a:t>
            </a:r>
          </a:p>
          <a:p>
            <a:pPr marL="3314700">
              <a:lnSpc>
                <a:spcPts val="9580"/>
              </a:lnSpc>
            </a:pPr>
            <a:r>
              <a:rPr lang="en-US" sz="9000" kern="0" spc="-1310" dirty="0">
                <a:solidFill>
                  <a:srgbClr val="FF0000"/>
                </a:solidFill>
                <a:latin typeface="Arial Black" panose="020B0A04020102020204" pitchFamily="34" charset="0"/>
                <a:cs typeface="Arial"/>
              </a:rPr>
              <a:t>N</a:t>
            </a:r>
          </a:p>
          <a:p>
            <a:pPr marL="3314700">
              <a:lnSpc>
                <a:spcPts val="9580"/>
              </a:lnSpc>
            </a:pPr>
            <a:r>
              <a:rPr lang="en-US" sz="9000" kern="0" spc="-1310" dirty="0">
                <a:solidFill>
                  <a:srgbClr val="FF0000"/>
                </a:solidFill>
                <a:latin typeface="Arial Black" panose="020B0A04020102020204" pitchFamily="34" charset="0"/>
                <a:cs typeface="Arial"/>
              </a:rPr>
              <a:t>A</a:t>
            </a:r>
          </a:p>
          <a:p>
            <a:pPr marL="3314700">
              <a:lnSpc>
                <a:spcPts val="9580"/>
              </a:lnSpc>
            </a:pPr>
            <a:r>
              <a:rPr lang="en-US" sz="9000" kern="0" spc="-1310" dirty="0">
                <a:solidFill>
                  <a:srgbClr val="FF0000"/>
                </a:solidFill>
                <a:latin typeface="Arial Black" panose="020B0A04020102020204" pitchFamily="34" charset="0"/>
                <a:cs typeface="Arial"/>
              </a:rPr>
              <a:t>L</a:t>
            </a:r>
          </a:p>
          <a:p>
            <a:pPr marL="3314700">
              <a:lnSpc>
                <a:spcPts val="9580"/>
              </a:lnSpc>
            </a:pPr>
            <a:r>
              <a:rPr lang="en-US" sz="9000" kern="0" spc="-1310" dirty="0">
                <a:solidFill>
                  <a:srgbClr val="FF0000"/>
                </a:solidFill>
                <a:latin typeface="Arial Black" panose="020B0A04020102020204" pitchFamily="34" charset="0"/>
                <a:cs typeface="Arial"/>
              </a:rPr>
              <a:t>Y</a:t>
            </a:r>
          </a:p>
          <a:p>
            <a:pPr marL="3314700">
              <a:lnSpc>
                <a:spcPts val="9580"/>
              </a:lnSpc>
            </a:pPr>
            <a:r>
              <a:rPr lang="en-US" sz="9000" kern="0" spc="-1310" dirty="0">
                <a:solidFill>
                  <a:srgbClr val="FF0000"/>
                </a:solidFill>
                <a:latin typeface="Arial Black" panose="020B0A04020102020204" pitchFamily="34" charset="0"/>
                <a:cs typeface="Arial"/>
              </a:rPr>
              <a:t>S</a:t>
            </a:r>
          </a:p>
          <a:p>
            <a:pPr marL="3314700">
              <a:lnSpc>
                <a:spcPts val="9580"/>
              </a:lnSpc>
            </a:pPr>
            <a:r>
              <a:rPr lang="en-US" sz="9000" kern="0" spc="-1310" dirty="0">
                <a:solidFill>
                  <a:srgbClr val="FF0000"/>
                </a:solidFill>
                <a:latin typeface="Arial Black" panose="020B0A04020102020204" pitchFamily="34" charset="0"/>
                <a:cs typeface="Arial"/>
              </a:rPr>
              <a:t>I</a:t>
            </a:r>
          </a:p>
          <a:p>
            <a:pPr marL="3314700">
              <a:lnSpc>
                <a:spcPts val="9580"/>
              </a:lnSpc>
            </a:pPr>
            <a:r>
              <a:rPr lang="en-US" sz="9000" kern="0" spc="-1310" dirty="0">
                <a:solidFill>
                  <a:srgbClr val="FF0000"/>
                </a:solidFill>
                <a:latin typeface="Arial Black" panose="020B0A04020102020204" pitchFamily="34" charset="0"/>
                <a:cs typeface="Arial"/>
              </a:rPr>
              <a:t>S</a:t>
            </a:r>
            <a:endParaRPr lang="en-US" sz="9000" kern="0" dirty="0">
              <a:solidFill>
                <a:sysClr val="windowText" lastClr="000000"/>
              </a:solidFill>
              <a:latin typeface="Arial"/>
              <a:cs typeface="Arial"/>
            </a:endParaRPr>
          </a:p>
        </p:txBody>
      </p:sp>
      <p:sp>
        <p:nvSpPr>
          <p:cNvPr id="5" name="object 8">
            <a:extLst>
              <a:ext uri="{FF2B5EF4-FFF2-40B4-BE49-F238E27FC236}">
                <a16:creationId xmlns:a16="http://schemas.microsoft.com/office/drawing/2014/main" id="{2FD8D77F-903D-AED8-3251-F7FE22F472ED}"/>
              </a:ext>
            </a:extLst>
          </p:cNvPr>
          <p:cNvSpPr txBox="1">
            <a:spLocks/>
          </p:cNvSpPr>
          <p:nvPr/>
        </p:nvSpPr>
        <p:spPr>
          <a:xfrm>
            <a:off x="-228600" y="5143499"/>
            <a:ext cx="8730913" cy="1316499"/>
          </a:xfrm>
          <a:prstGeom prst="rect">
            <a:avLst/>
          </a:prstGeom>
        </p:spPr>
        <p:txBody>
          <a:bodyPr vert="horz" wrap="square" lIns="0" tIns="84567" rIns="0" bIns="0" rtlCol="0">
            <a:spAutoFit/>
          </a:bodyPr>
          <a:lstStyle>
            <a:lvl1pPr>
              <a:defRPr>
                <a:latin typeface="+mj-lt"/>
                <a:ea typeface="+mj-ea"/>
                <a:cs typeface="+mj-cs"/>
              </a:defRPr>
            </a:lvl1pPr>
          </a:lstStyle>
          <a:p>
            <a:pPr marL="3314700">
              <a:lnSpc>
                <a:spcPts val="9580"/>
              </a:lnSpc>
            </a:pPr>
            <a:r>
              <a:rPr lang="en-US" sz="9000" kern="0" spc="-1310" dirty="0">
                <a:solidFill>
                  <a:srgbClr val="FF0000"/>
                </a:solidFill>
                <a:latin typeface="Arial Black" panose="020B0A04020102020204" pitchFamily="34" charset="0"/>
                <a:cs typeface="Arial"/>
              </a:rPr>
              <a:t>5</a:t>
            </a:r>
            <a:endParaRPr lang="en-US" sz="9000" kern="0" dirty="0">
              <a:solidFill>
                <a:sysClr val="windowText" lastClr="000000"/>
              </a:solidFill>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EEECA7F3-DFA0-CB82-B963-7CFF3FCA89B7}"/>
              </a:ext>
            </a:extLst>
          </p:cNvPr>
          <p:cNvSpPr txBox="1">
            <a:spLocks noGrp="1"/>
          </p:cNvSpPr>
          <p:nvPr>
            <p:ph type="title"/>
          </p:nvPr>
        </p:nvSpPr>
        <p:spPr>
          <a:xfrm>
            <a:off x="1371600" y="723900"/>
            <a:ext cx="15911720" cy="1324258"/>
          </a:xfrm>
          <a:prstGeom prst="rect">
            <a:avLst/>
          </a:prstGeom>
        </p:spPr>
        <p:txBody>
          <a:bodyPr vert="horz" wrap="square" lIns="0" tIns="84567" rIns="0" bIns="0" rtlCol="0">
            <a:spAutoFit/>
          </a:bodyPr>
          <a:lstStyle/>
          <a:p>
            <a:pPr marL="3314700" algn="l">
              <a:lnSpc>
                <a:spcPts val="9580"/>
              </a:lnSpc>
            </a:pPr>
            <a:r>
              <a:rPr lang="en-US" sz="9000" b="1" spc="-300" dirty="0">
                <a:solidFill>
                  <a:srgbClr val="FF0000"/>
                </a:solidFill>
                <a:latin typeface="High Tower Text" panose="02040502050506030303" pitchFamily="18" charset="0"/>
              </a:rPr>
              <a:t>RECOMMENDATIONS</a:t>
            </a:r>
            <a:endParaRPr sz="9000" b="1" spc="-300" dirty="0">
              <a:latin typeface="High Tower Text" panose="02040502050506030303" pitchFamily="18" charset="0"/>
            </a:endParaRPr>
          </a:p>
        </p:txBody>
      </p:sp>
      <p:sp>
        <p:nvSpPr>
          <p:cNvPr id="4" name="Rectangle: Rounded Corners 3">
            <a:extLst>
              <a:ext uri="{FF2B5EF4-FFF2-40B4-BE49-F238E27FC236}">
                <a16:creationId xmlns:a16="http://schemas.microsoft.com/office/drawing/2014/main" id="{D4C01D07-BE6C-D4E8-E86B-5E8AB90E3B54}"/>
              </a:ext>
            </a:extLst>
          </p:cNvPr>
          <p:cNvSpPr/>
          <p:nvPr/>
        </p:nvSpPr>
        <p:spPr>
          <a:xfrm>
            <a:off x="801831" y="5579596"/>
            <a:ext cx="3886200" cy="2209800"/>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b="1" dirty="0"/>
          </a:p>
        </p:txBody>
      </p:sp>
      <p:sp>
        <p:nvSpPr>
          <p:cNvPr id="6" name="Rectangle: Rounded Corners 5">
            <a:extLst>
              <a:ext uri="{FF2B5EF4-FFF2-40B4-BE49-F238E27FC236}">
                <a16:creationId xmlns:a16="http://schemas.microsoft.com/office/drawing/2014/main" id="{5CCDB794-0AA5-A4FD-2892-65B5B2D6444D}"/>
              </a:ext>
            </a:extLst>
          </p:cNvPr>
          <p:cNvSpPr/>
          <p:nvPr/>
        </p:nvSpPr>
        <p:spPr>
          <a:xfrm>
            <a:off x="6811242" y="5523690"/>
            <a:ext cx="3886200" cy="2209800"/>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dirty="0"/>
          </a:p>
        </p:txBody>
      </p:sp>
      <p:sp>
        <p:nvSpPr>
          <p:cNvPr id="7" name="Rectangle: Rounded Corners 6">
            <a:extLst>
              <a:ext uri="{FF2B5EF4-FFF2-40B4-BE49-F238E27FC236}">
                <a16:creationId xmlns:a16="http://schemas.microsoft.com/office/drawing/2014/main" id="{C19C71C9-6F90-FBD5-81BE-16430E8A222A}"/>
              </a:ext>
            </a:extLst>
          </p:cNvPr>
          <p:cNvSpPr/>
          <p:nvPr/>
        </p:nvSpPr>
        <p:spPr>
          <a:xfrm>
            <a:off x="12914171" y="5523689"/>
            <a:ext cx="3886200" cy="2209800"/>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F8ECA719-136B-B30C-4DE9-4402939A207E}"/>
              </a:ext>
            </a:extLst>
          </p:cNvPr>
          <p:cNvSpPr txBox="1"/>
          <p:nvPr/>
        </p:nvSpPr>
        <p:spPr>
          <a:xfrm>
            <a:off x="1371600" y="6330553"/>
            <a:ext cx="3429000" cy="707886"/>
          </a:xfrm>
          <a:prstGeom prst="rect">
            <a:avLst/>
          </a:prstGeom>
          <a:noFill/>
        </p:spPr>
        <p:txBody>
          <a:bodyPr wrap="square" rtlCol="0">
            <a:spAutoFit/>
          </a:bodyPr>
          <a:lstStyle/>
          <a:p>
            <a:r>
              <a:rPr lang="en-PH" sz="4000" dirty="0"/>
              <a:t>Government</a:t>
            </a:r>
          </a:p>
        </p:txBody>
      </p:sp>
      <p:sp>
        <p:nvSpPr>
          <p:cNvPr id="18" name="TextBox 17">
            <a:extLst>
              <a:ext uri="{FF2B5EF4-FFF2-40B4-BE49-F238E27FC236}">
                <a16:creationId xmlns:a16="http://schemas.microsoft.com/office/drawing/2014/main" id="{FCD843EA-CB95-5D52-FBFF-42F5DAC4A2CB}"/>
              </a:ext>
            </a:extLst>
          </p:cNvPr>
          <p:cNvSpPr txBox="1"/>
          <p:nvPr/>
        </p:nvSpPr>
        <p:spPr>
          <a:xfrm>
            <a:off x="7154142" y="5966870"/>
            <a:ext cx="3429000" cy="1323439"/>
          </a:xfrm>
          <a:prstGeom prst="rect">
            <a:avLst/>
          </a:prstGeom>
          <a:noFill/>
        </p:spPr>
        <p:txBody>
          <a:bodyPr wrap="square" rtlCol="0">
            <a:spAutoFit/>
          </a:bodyPr>
          <a:lstStyle/>
          <a:p>
            <a:r>
              <a:rPr lang="en-PH" sz="4000" dirty="0"/>
              <a:t>Human Rights Organizations</a:t>
            </a:r>
          </a:p>
        </p:txBody>
      </p:sp>
      <p:sp>
        <p:nvSpPr>
          <p:cNvPr id="20" name="TextBox 19">
            <a:extLst>
              <a:ext uri="{FF2B5EF4-FFF2-40B4-BE49-F238E27FC236}">
                <a16:creationId xmlns:a16="http://schemas.microsoft.com/office/drawing/2014/main" id="{4C68A7F1-F643-8495-278B-7DF9123E405D}"/>
              </a:ext>
            </a:extLst>
          </p:cNvPr>
          <p:cNvSpPr txBox="1"/>
          <p:nvPr/>
        </p:nvSpPr>
        <p:spPr>
          <a:xfrm>
            <a:off x="13258800" y="6243640"/>
            <a:ext cx="3429000" cy="707886"/>
          </a:xfrm>
          <a:prstGeom prst="rect">
            <a:avLst/>
          </a:prstGeom>
          <a:noFill/>
        </p:spPr>
        <p:txBody>
          <a:bodyPr wrap="square" rtlCol="0">
            <a:spAutoFit/>
          </a:bodyPr>
          <a:lstStyle/>
          <a:p>
            <a:r>
              <a:rPr lang="en-PH" sz="4000" dirty="0"/>
              <a:t>General Public</a:t>
            </a:r>
          </a:p>
        </p:txBody>
      </p:sp>
      <p:sp>
        <p:nvSpPr>
          <p:cNvPr id="21" name="TextBox 20">
            <a:extLst>
              <a:ext uri="{FF2B5EF4-FFF2-40B4-BE49-F238E27FC236}">
                <a16:creationId xmlns:a16="http://schemas.microsoft.com/office/drawing/2014/main" id="{54E9ABCB-3ACE-A435-F993-1E927FC35352}"/>
              </a:ext>
            </a:extLst>
          </p:cNvPr>
          <p:cNvSpPr txBox="1"/>
          <p:nvPr/>
        </p:nvSpPr>
        <p:spPr>
          <a:xfrm>
            <a:off x="609600" y="4443918"/>
            <a:ext cx="3886199" cy="769441"/>
          </a:xfrm>
          <a:prstGeom prst="rect">
            <a:avLst/>
          </a:prstGeom>
          <a:noFill/>
        </p:spPr>
        <p:txBody>
          <a:bodyPr wrap="square" rtlCol="0">
            <a:spAutoFit/>
          </a:bodyPr>
          <a:lstStyle/>
          <a:p>
            <a:r>
              <a:rPr lang="en-PH" sz="4400" b="1" dirty="0">
                <a:solidFill>
                  <a:srgbClr val="FF0000"/>
                </a:solidFill>
                <a:latin typeface="Arial" panose="020B0604020202020204" pitchFamily="34" charset="0"/>
                <a:cs typeface="Arial" panose="020B0604020202020204" pitchFamily="34" charset="0"/>
              </a:rPr>
              <a:t>Stakeholders</a:t>
            </a:r>
            <a:endParaRPr lang="en-PH" b="1" dirty="0">
              <a:solidFill>
                <a:srgbClr val="FF000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5BE65AC-D9AB-A697-5C25-47A22CE57AF3}"/>
              </a:ext>
            </a:extLst>
          </p:cNvPr>
          <p:cNvSpPr txBox="1"/>
          <p:nvPr/>
        </p:nvSpPr>
        <p:spPr>
          <a:xfrm>
            <a:off x="1828800" y="2324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PH" sz="4000" b="1" dirty="0">
                <a:solidFill>
                  <a:schemeClr val="bg2"/>
                </a:solidFill>
              </a:rPr>
              <a:t>Develop a Recommendation system based on the dataset</a:t>
            </a:r>
          </a:p>
          <a:p>
            <a:pPr marL="571500" indent="-571500">
              <a:buFont typeface="Arial" panose="020B0604020202020204" pitchFamily="34" charset="0"/>
              <a:buChar char="•"/>
            </a:pPr>
            <a:r>
              <a:rPr lang="en-PH" sz="4000" b="1" dirty="0">
                <a:solidFill>
                  <a:schemeClr val="bg2"/>
                </a:solidFill>
              </a:rPr>
              <a:t> Raise awareness about drug casualties through online platforms</a:t>
            </a:r>
          </a:p>
        </p:txBody>
      </p:sp>
    </p:spTree>
  </p:cSld>
  <p:clrMapOvr>
    <a:masterClrMapping/>
  </p:clrMapOvr>
  <mc:AlternateContent xmlns:mc="http://schemas.openxmlformats.org/markup-compatibility/2006" xmlns:p14="http://schemas.microsoft.com/office/powerpoint/2010/main">
    <mc:Choice Requires="p14">
      <p:transition spd="slow" p14:dur="2000" advTm="134828"/>
    </mc:Choice>
    <mc:Fallback xmlns="">
      <p:transition spd="slow" advTm="134828"/>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655027"/>
            <a:ext cx="18288000" cy="5632450"/>
          </a:xfrm>
          <a:custGeom>
            <a:avLst/>
            <a:gdLst/>
            <a:ahLst/>
            <a:cxnLst/>
            <a:rect l="l" t="t" r="r" b="b"/>
            <a:pathLst>
              <a:path w="18288000" h="5632450">
                <a:moveTo>
                  <a:pt x="0" y="5631972"/>
                </a:moveTo>
                <a:lnTo>
                  <a:pt x="18287999" y="5631972"/>
                </a:lnTo>
                <a:lnTo>
                  <a:pt x="18287999" y="0"/>
                </a:lnTo>
                <a:lnTo>
                  <a:pt x="0" y="0"/>
                </a:lnTo>
                <a:lnTo>
                  <a:pt x="0" y="5631972"/>
                </a:lnTo>
                <a:close/>
              </a:path>
            </a:pathLst>
          </a:custGeom>
          <a:solidFill>
            <a:srgbClr val="000000"/>
          </a:solidFill>
        </p:spPr>
        <p:txBody>
          <a:bodyPr wrap="square" lIns="0" tIns="0" rIns="0" bIns="0" rtlCol="0"/>
          <a:lstStyle/>
          <a:p>
            <a:endParaRPr/>
          </a:p>
        </p:txBody>
      </p:sp>
      <p:sp>
        <p:nvSpPr>
          <p:cNvPr id="3" name="object 3"/>
          <p:cNvSpPr/>
          <p:nvPr/>
        </p:nvSpPr>
        <p:spPr>
          <a:xfrm>
            <a:off x="0" y="0"/>
            <a:ext cx="18288000" cy="102870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240478"/>
            <a:ext cx="18288000" cy="4655185"/>
          </a:xfrm>
          <a:custGeom>
            <a:avLst/>
            <a:gdLst/>
            <a:ahLst/>
            <a:cxnLst/>
            <a:rect l="l" t="t" r="r" b="b"/>
            <a:pathLst>
              <a:path w="18288000" h="4655185">
                <a:moveTo>
                  <a:pt x="0" y="4655027"/>
                </a:moveTo>
                <a:lnTo>
                  <a:pt x="18288000" y="4655027"/>
                </a:lnTo>
                <a:lnTo>
                  <a:pt x="18288000" y="0"/>
                </a:lnTo>
                <a:lnTo>
                  <a:pt x="0" y="0"/>
                </a:lnTo>
                <a:lnTo>
                  <a:pt x="0" y="4655027"/>
                </a:lnTo>
              </a:path>
            </a:pathLst>
          </a:custGeom>
          <a:solidFill>
            <a:srgbClr val="E1E1E1"/>
          </a:solidFill>
        </p:spPr>
        <p:txBody>
          <a:bodyPr wrap="square" lIns="0" tIns="0" rIns="0" bIns="0" rtlCol="0"/>
          <a:lstStyle/>
          <a:p>
            <a:endParaRPr/>
          </a:p>
        </p:txBody>
      </p:sp>
      <p:sp>
        <p:nvSpPr>
          <p:cNvPr id="5" name="object 5"/>
          <p:cNvSpPr/>
          <p:nvPr/>
        </p:nvSpPr>
        <p:spPr>
          <a:xfrm>
            <a:off x="1524000" y="1714500"/>
            <a:ext cx="13458809" cy="8052612"/>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47804" y="333153"/>
            <a:ext cx="15068396" cy="2353770"/>
          </a:xfrm>
          <a:prstGeom prst="rect">
            <a:avLst/>
          </a:prstGeom>
        </p:spPr>
        <p:txBody>
          <a:bodyPr vert="horz" wrap="square" lIns="0" tIns="714486" rIns="0" bIns="0" rtlCol="0" anchor="ctr">
            <a:spAutoFit/>
          </a:bodyPr>
          <a:lstStyle/>
          <a:p>
            <a:pPr marL="433070">
              <a:lnSpc>
                <a:spcPts val="10965"/>
              </a:lnSpc>
            </a:pPr>
            <a:r>
              <a:rPr lang="en-US" sz="16000" dirty="0">
                <a:latin typeface="Arial Black" panose="020B0A04020102020204" pitchFamily="34" charset="0"/>
              </a:rPr>
              <a:t>CONTENTS</a:t>
            </a:r>
            <a:endParaRPr sz="16000" dirty="0">
              <a:latin typeface="Arial Black" panose="020B0A04020102020204" pitchFamily="34" charset="0"/>
            </a:endParaRPr>
          </a:p>
        </p:txBody>
      </p:sp>
      <p:sp>
        <p:nvSpPr>
          <p:cNvPr id="7" name="object 7"/>
          <p:cNvSpPr txBox="1">
            <a:spLocks noGrp="1"/>
          </p:cNvSpPr>
          <p:nvPr>
            <p:ph type="body" idx="1"/>
          </p:nvPr>
        </p:nvSpPr>
        <p:spPr>
          <a:xfrm>
            <a:off x="4057805" y="2568070"/>
            <a:ext cx="10801196" cy="6936579"/>
          </a:xfrm>
          <a:prstGeom prst="rect">
            <a:avLst/>
          </a:prstGeom>
        </p:spPr>
        <p:txBody>
          <a:bodyPr vert="horz" wrap="square" lIns="0" tIns="0" rIns="0" bIns="0" rtlCol="0">
            <a:spAutoFit/>
          </a:bodyPr>
          <a:lstStyle/>
          <a:p>
            <a:pPr marL="12700" marR="1472565">
              <a:lnSpc>
                <a:spcPct val="142400"/>
              </a:lnSpc>
            </a:pPr>
            <a:r>
              <a:rPr lang="en-US" spc="-75" dirty="0"/>
              <a:t>INTRODUCTION</a:t>
            </a:r>
          </a:p>
          <a:p>
            <a:pPr marL="12700" marR="1472565">
              <a:lnSpc>
                <a:spcPct val="142400"/>
              </a:lnSpc>
            </a:pPr>
            <a:r>
              <a:rPr lang="en-US" spc="-75" dirty="0"/>
              <a:t>PROBLEM</a:t>
            </a:r>
          </a:p>
          <a:p>
            <a:pPr marL="12700" marR="1472565">
              <a:lnSpc>
                <a:spcPct val="142400"/>
              </a:lnSpc>
            </a:pPr>
            <a:r>
              <a:rPr lang="en-US" spc="-75" dirty="0"/>
              <a:t>SIGNIFICANCE</a:t>
            </a:r>
          </a:p>
          <a:p>
            <a:pPr marL="12700" marR="1472565">
              <a:lnSpc>
                <a:spcPct val="142400"/>
              </a:lnSpc>
            </a:pPr>
            <a:r>
              <a:rPr lang="en-US" spc="-75" dirty="0"/>
              <a:t>ANALYSIS</a:t>
            </a:r>
          </a:p>
          <a:p>
            <a:pPr marL="12700" marR="1472565">
              <a:lnSpc>
                <a:spcPct val="142400"/>
              </a:lnSpc>
            </a:pPr>
            <a:r>
              <a:rPr lang="en-PH" spc="-145" dirty="0"/>
              <a:t>RECOMMENDATIONS</a:t>
            </a:r>
            <a:endParaRPr spc="-190" dirty="0"/>
          </a:p>
        </p:txBody>
      </p:sp>
    </p:spTree>
  </p:cSld>
  <p:clrMapOvr>
    <a:masterClrMapping/>
  </p:clrMapOvr>
  <mc:AlternateContent xmlns:mc="http://schemas.openxmlformats.org/markup-compatibility/2006" xmlns:p14="http://schemas.microsoft.com/office/powerpoint/2010/main">
    <mc:Choice Requires="p14">
      <p:transition spd="slow" p14:dur="2000" advTm="8745"/>
    </mc:Choice>
    <mc:Fallback xmlns="">
      <p:transition spd="slow" advTm="874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43366" y="319896"/>
            <a:ext cx="8599805" cy="9611995"/>
          </a:xfrm>
          <a:custGeom>
            <a:avLst/>
            <a:gdLst/>
            <a:ahLst/>
            <a:cxnLst/>
            <a:rect l="l" t="t" r="r" b="b"/>
            <a:pathLst>
              <a:path w="8599805" h="9611995">
                <a:moveTo>
                  <a:pt x="0" y="9611928"/>
                </a:moveTo>
                <a:lnTo>
                  <a:pt x="8599291" y="9611928"/>
                </a:lnTo>
                <a:lnTo>
                  <a:pt x="8599291" y="0"/>
                </a:lnTo>
                <a:lnTo>
                  <a:pt x="0" y="0"/>
                </a:lnTo>
                <a:lnTo>
                  <a:pt x="0" y="9611928"/>
                </a:lnTo>
                <a:close/>
              </a:path>
            </a:pathLst>
          </a:custGeom>
          <a:solidFill>
            <a:srgbClr val="E1E1E1"/>
          </a:solidFill>
        </p:spPr>
        <p:txBody>
          <a:bodyPr wrap="square" lIns="0" tIns="0" rIns="0" bIns="0" rtlCol="0"/>
          <a:lstStyle/>
          <a:p>
            <a:endParaRPr/>
          </a:p>
        </p:txBody>
      </p:sp>
      <p:sp>
        <p:nvSpPr>
          <p:cNvPr id="4" name="object 4"/>
          <p:cNvSpPr/>
          <p:nvPr/>
        </p:nvSpPr>
        <p:spPr>
          <a:xfrm>
            <a:off x="11091061" y="319918"/>
            <a:ext cx="7196937" cy="5257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614951" y="2545705"/>
            <a:ext cx="8372490" cy="6115046"/>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713438" y="2545705"/>
            <a:ext cx="6754162" cy="7153881"/>
          </a:xfrm>
          <a:prstGeom prst="rect">
            <a:avLst/>
          </a:prstGeom>
        </p:spPr>
        <p:txBody>
          <a:bodyPr vert="horz" wrap="square" lIns="0" tIns="0" rIns="0" bIns="0" rtlCol="0">
            <a:spAutoFit/>
          </a:bodyPr>
          <a:lstStyle/>
          <a:p>
            <a:pPr marL="12700" marR="5080" indent="404495">
              <a:lnSpc>
                <a:spcPts val="3450"/>
              </a:lnSpc>
            </a:pPr>
            <a:r>
              <a:rPr sz="2900" b="1" spc="-120" dirty="0">
                <a:latin typeface="Arial"/>
                <a:cs typeface="Arial"/>
              </a:rPr>
              <a:t>T</a:t>
            </a:r>
            <a:r>
              <a:rPr sz="2900" b="1" spc="-155" dirty="0">
                <a:latin typeface="Arial"/>
                <a:cs typeface="Arial"/>
              </a:rPr>
              <a:t>h</a:t>
            </a:r>
            <a:r>
              <a:rPr sz="2900" b="1" spc="-50" dirty="0">
                <a:latin typeface="Arial"/>
                <a:cs typeface="Arial"/>
              </a:rPr>
              <a:t>e</a:t>
            </a:r>
            <a:r>
              <a:rPr sz="2900" b="1" spc="-140" dirty="0">
                <a:latin typeface="Arial"/>
                <a:cs typeface="Arial"/>
              </a:rPr>
              <a:t> </a:t>
            </a:r>
            <a:r>
              <a:rPr sz="2900" b="1" spc="-114" dirty="0">
                <a:latin typeface="Arial"/>
                <a:cs typeface="Arial"/>
              </a:rPr>
              <a:t>w</a:t>
            </a:r>
            <a:r>
              <a:rPr sz="2900" b="1" spc="-60" dirty="0">
                <a:latin typeface="Arial"/>
                <a:cs typeface="Arial"/>
              </a:rPr>
              <a:t>a</a:t>
            </a:r>
            <a:r>
              <a:rPr sz="2900" b="1" spc="20" dirty="0">
                <a:latin typeface="Arial"/>
                <a:cs typeface="Arial"/>
              </a:rPr>
              <a:t>r</a:t>
            </a:r>
            <a:r>
              <a:rPr sz="2900" b="1" spc="-140" dirty="0">
                <a:latin typeface="Arial"/>
                <a:cs typeface="Arial"/>
              </a:rPr>
              <a:t> </a:t>
            </a:r>
            <a:r>
              <a:rPr sz="2900" b="1" spc="-155" dirty="0">
                <a:latin typeface="Arial"/>
                <a:cs typeface="Arial"/>
              </a:rPr>
              <a:t>o</a:t>
            </a:r>
            <a:r>
              <a:rPr sz="2900" b="1" spc="-180" dirty="0">
                <a:latin typeface="Arial"/>
                <a:cs typeface="Arial"/>
              </a:rPr>
              <a:t>n</a:t>
            </a:r>
            <a:r>
              <a:rPr sz="2900" b="1" spc="-140" dirty="0">
                <a:latin typeface="Arial"/>
                <a:cs typeface="Arial"/>
              </a:rPr>
              <a:t> </a:t>
            </a:r>
            <a:r>
              <a:rPr sz="2900" b="1" spc="-170" dirty="0">
                <a:latin typeface="Arial"/>
                <a:cs typeface="Arial"/>
              </a:rPr>
              <a:t>d</a:t>
            </a:r>
            <a:r>
              <a:rPr sz="2900" b="1" spc="45" dirty="0">
                <a:latin typeface="Arial"/>
                <a:cs typeface="Arial"/>
              </a:rPr>
              <a:t>r</a:t>
            </a:r>
            <a:r>
              <a:rPr sz="2900" b="1" spc="-155" dirty="0">
                <a:latin typeface="Arial"/>
                <a:cs typeface="Arial"/>
              </a:rPr>
              <a:t>u</a:t>
            </a:r>
            <a:r>
              <a:rPr sz="2900" b="1" spc="-190" dirty="0">
                <a:latin typeface="Arial"/>
                <a:cs typeface="Arial"/>
              </a:rPr>
              <a:t>g</a:t>
            </a:r>
            <a:r>
              <a:rPr sz="2900" b="1" spc="-150" dirty="0">
                <a:latin typeface="Arial"/>
                <a:cs typeface="Arial"/>
              </a:rPr>
              <a:t>s</a:t>
            </a:r>
            <a:r>
              <a:rPr sz="2900" b="1" spc="-140" dirty="0">
                <a:latin typeface="Arial"/>
                <a:cs typeface="Arial"/>
              </a:rPr>
              <a:t> </a:t>
            </a:r>
            <a:r>
              <a:rPr sz="2900" b="1" spc="-35" dirty="0">
                <a:latin typeface="Arial"/>
                <a:cs typeface="Arial"/>
              </a:rPr>
              <a:t>l</a:t>
            </a:r>
            <a:r>
              <a:rPr sz="2900" b="1" spc="-60" dirty="0">
                <a:latin typeface="Arial"/>
                <a:cs typeface="Arial"/>
              </a:rPr>
              <a:t>a</a:t>
            </a:r>
            <a:r>
              <a:rPr sz="2900" b="1" spc="-155" dirty="0">
                <a:latin typeface="Arial"/>
                <a:cs typeface="Arial"/>
              </a:rPr>
              <a:t>unch</a:t>
            </a:r>
            <a:r>
              <a:rPr sz="2900" b="1" spc="-25" dirty="0">
                <a:latin typeface="Arial"/>
                <a:cs typeface="Arial"/>
              </a:rPr>
              <a:t>e</a:t>
            </a:r>
            <a:r>
              <a:rPr sz="2900" b="1" spc="-195" dirty="0">
                <a:latin typeface="Arial"/>
                <a:cs typeface="Arial"/>
              </a:rPr>
              <a:t>d</a:t>
            </a:r>
            <a:r>
              <a:rPr sz="2900" b="1" spc="-140" dirty="0">
                <a:latin typeface="Arial"/>
                <a:cs typeface="Arial"/>
              </a:rPr>
              <a:t> </a:t>
            </a:r>
            <a:r>
              <a:rPr sz="2900" b="1" spc="-170" dirty="0">
                <a:latin typeface="Arial"/>
                <a:cs typeface="Arial"/>
              </a:rPr>
              <a:t>b</a:t>
            </a:r>
            <a:r>
              <a:rPr sz="2900" b="1" spc="-35" dirty="0">
                <a:latin typeface="Arial"/>
                <a:cs typeface="Arial"/>
              </a:rPr>
              <a:t>y</a:t>
            </a:r>
            <a:r>
              <a:rPr lang="en-US" sz="2900" b="1" spc="-35" dirty="0">
                <a:latin typeface="Arial"/>
                <a:cs typeface="Arial"/>
              </a:rPr>
              <a:t> Former</a:t>
            </a:r>
            <a:r>
              <a:rPr sz="2900" b="1" spc="-20" dirty="0">
                <a:latin typeface="Arial"/>
                <a:cs typeface="Arial"/>
              </a:rPr>
              <a:t> </a:t>
            </a:r>
            <a:r>
              <a:rPr sz="2900" b="1" spc="-55" dirty="0">
                <a:latin typeface="Arial"/>
                <a:cs typeface="Arial"/>
              </a:rPr>
              <a:t>P</a:t>
            </a:r>
            <a:r>
              <a:rPr sz="2900" b="1" spc="45" dirty="0">
                <a:latin typeface="Arial"/>
                <a:cs typeface="Arial"/>
              </a:rPr>
              <a:t>r</a:t>
            </a:r>
            <a:r>
              <a:rPr sz="2900" b="1" spc="-25" dirty="0">
                <a:latin typeface="Arial"/>
                <a:cs typeface="Arial"/>
              </a:rPr>
              <a:t>e</a:t>
            </a:r>
            <a:r>
              <a:rPr sz="2900" b="1" spc="-125" dirty="0">
                <a:latin typeface="Arial"/>
                <a:cs typeface="Arial"/>
              </a:rPr>
              <a:t>s</a:t>
            </a:r>
            <a:r>
              <a:rPr sz="2900" b="1" spc="-35" dirty="0">
                <a:latin typeface="Arial"/>
                <a:cs typeface="Arial"/>
              </a:rPr>
              <a:t>i</a:t>
            </a:r>
            <a:r>
              <a:rPr sz="2900" b="1" spc="-170" dirty="0">
                <a:latin typeface="Arial"/>
                <a:cs typeface="Arial"/>
              </a:rPr>
              <a:t>d</a:t>
            </a:r>
            <a:r>
              <a:rPr sz="2900" b="1" spc="-25" dirty="0">
                <a:latin typeface="Arial"/>
                <a:cs typeface="Arial"/>
              </a:rPr>
              <a:t>e</a:t>
            </a:r>
            <a:r>
              <a:rPr sz="2900" b="1" spc="-155" dirty="0">
                <a:latin typeface="Arial"/>
                <a:cs typeface="Arial"/>
              </a:rPr>
              <a:t>n</a:t>
            </a:r>
            <a:r>
              <a:rPr sz="2900" b="1" spc="45" dirty="0">
                <a:latin typeface="Arial"/>
                <a:cs typeface="Arial"/>
              </a:rPr>
              <a:t>t</a:t>
            </a:r>
            <a:r>
              <a:rPr sz="2900" b="1" spc="-140" dirty="0">
                <a:latin typeface="Arial"/>
                <a:cs typeface="Arial"/>
              </a:rPr>
              <a:t> </a:t>
            </a:r>
            <a:r>
              <a:rPr sz="2900" b="1" spc="-170" dirty="0">
                <a:latin typeface="Arial"/>
                <a:cs typeface="Arial"/>
              </a:rPr>
              <a:t>Rod</a:t>
            </a:r>
            <a:r>
              <a:rPr sz="2900" b="1" spc="45" dirty="0">
                <a:latin typeface="Arial"/>
                <a:cs typeface="Arial"/>
              </a:rPr>
              <a:t>r</a:t>
            </a:r>
            <a:r>
              <a:rPr sz="2900" b="1" spc="-35" dirty="0">
                <a:latin typeface="Arial"/>
                <a:cs typeface="Arial"/>
              </a:rPr>
              <a:t>i</a:t>
            </a:r>
            <a:r>
              <a:rPr sz="2900" b="1" spc="-190" dirty="0">
                <a:latin typeface="Arial"/>
                <a:cs typeface="Arial"/>
              </a:rPr>
              <a:t>g</a:t>
            </a:r>
            <a:r>
              <a:rPr sz="2900" b="1" spc="-180" dirty="0">
                <a:latin typeface="Arial"/>
                <a:cs typeface="Arial"/>
              </a:rPr>
              <a:t>o</a:t>
            </a:r>
            <a:r>
              <a:rPr sz="2900" b="1" spc="-140" dirty="0">
                <a:latin typeface="Arial"/>
                <a:cs typeface="Arial"/>
              </a:rPr>
              <a:t> </a:t>
            </a:r>
            <a:r>
              <a:rPr sz="2900" b="1" spc="-60" dirty="0">
                <a:latin typeface="Arial"/>
                <a:cs typeface="Arial"/>
              </a:rPr>
              <a:t>D</a:t>
            </a:r>
            <a:r>
              <a:rPr sz="2900" b="1" spc="-155" dirty="0">
                <a:latin typeface="Arial"/>
                <a:cs typeface="Arial"/>
              </a:rPr>
              <a:t>u</a:t>
            </a:r>
            <a:r>
              <a:rPr sz="2900" b="1" spc="70" dirty="0">
                <a:latin typeface="Arial"/>
                <a:cs typeface="Arial"/>
              </a:rPr>
              <a:t>t</a:t>
            </a:r>
            <a:r>
              <a:rPr sz="2900" b="1" spc="-25" dirty="0">
                <a:latin typeface="Arial"/>
                <a:cs typeface="Arial"/>
              </a:rPr>
              <a:t>e</a:t>
            </a:r>
            <a:r>
              <a:rPr sz="2900" b="1" spc="45" dirty="0">
                <a:latin typeface="Arial"/>
                <a:cs typeface="Arial"/>
              </a:rPr>
              <a:t>r</a:t>
            </a:r>
            <a:r>
              <a:rPr sz="2900" b="1" spc="70" dirty="0">
                <a:latin typeface="Arial"/>
                <a:cs typeface="Arial"/>
              </a:rPr>
              <a:t>t</a:t>
            </a:r>
            <a:r>
              <a:rPr sz="2900" b="1" spc="-50" dirty="0">
                <a:latin typeface="Arial"/>
                <a:cs typeface="Arial"/>
              </a:rPr>
              <a:t>e</a:t>
            </a:r>
            <a:r>
              <a:rPr sz="2900" b="1" spc="-140" dirty="0">
                <a:latin typeface="Arial"/>
                <a:cs typeface="Arial"/>
              </a:rPr>
              <a:t> </a:t>
            </a:r>
            <a:r>
              <a:rPr sz="2900" b="1" spc="-35" dirty="0">
                <a:latin typeface="Arial"/>
                <a:cs typeface="Arial"/>
              </a:rPr>
              <a:t>i</a:t>
            </a:r>
            <a:r>
              <a:rPr sz="2900" b="1" spc="-180" dirty="0">
                <a:latin typeface="Arial"/>
                <a:cs typeface="Arial"/>
              </a:rPr>
              <a:t>n</a:t>
            </a:r>
            <a:r>
              <a:rPr sz="2900" b="1" spc="-140" dirty="0">
                <a:latin typeface="Arial"/>
                <a:cs typeface="Arial"/>
              </a:rPr>
              <a:t> </a:t>
            </a:r>
            <a:r>
              <a:rPr sz="2900" b="1" spc="70" dirty="0">
                <a:latin typeface="Arial"/>
                <a:cs typeface="Arial"/>
              </a:rPr>
              <a:t>t</a:t>
            </a:r>
            <a:r>
              <a:rPr sz="2900" b="1" spc="-155" dirty="0">
                <a:latin typeface="Arial"/>
                <a:cs typeface="Arial"/>
              </a:rPr>
              <a:t>h</a:t>
            </a:r>
            <a:r>
              <a:rPr sz="2900" b="1" spc="-50" dirty="0">
                <a:latin typeface="Arial"/>
                <a:cs typeface="Arial"/>
              </a:rPr>
              <a:t>e</a:t>
            </a:r>
            <a:r>
              <a:rPr sz="2900" b="1" spc="-25" dirty="0">
                <a:latin typeface="Arial"/>
                <a:cs typeface="Arial"/>
              </a:rPr>
              <a:t> </a:t>
            </a:r>
            <a:r>
              <a:rPr sz="2900" b="1" spc="-55" dirty="0">
                <a:latin typeface="Arial"/>
                <a:cs typeface="Arial"/>
              </a:rPr>
              <a:t>P</a:t>
            </a:r>
            <a:r>
              <a:rPr sz="2900" b="1" spc="-155" dirty="0">
                <a:latin typeface="Arial"/>
                <a:cs typeface="Arial"/>
              </a:rPr>
              <a:t>h</a:t>
            </a:r>
            <a:r>
              <a:rPr sz="2900" b="1" spc="-35" dirty="0">
                <a:latin typeface="Arial"/>
                <a:cs typeface="Arial"/>
              </a:rPr>
              <a:t>ili</a:t>
            </a:r>
            <a:r>
              <a:rPr sz="2900" b="1" spc="-170" dirty="0">
                <a:latin typeface="Arial"/>
                <a:cs typeface="Arial"/>
              </a:rPr>
              <a:t>pp</a:t>
            </a:r>
            <a:r>
              <a:rPr sz="2900" b="1" spc="-35" dirty="0">
                <a:latin typeface="Arial"/>
                <a:cs typeface="Arial"/>
              </a:rPr>
              <a:t>i</a:t>
            </a:r>
            <a:r>
              <a:rPr sz="2900" b="1" spc="-155" dirty="0">
                <a:latin typeface="Arial"/>
                <a:cs typeface="Arial"/>
              </a:rPr>
              <a:t>n</a:t>
            </a:r>
            <a:r>
              <a:rPr sz="2900" b="1" spc="-25" dirty="0">
                <a:latin typeface="Arial"/>
                <a:cs typeface="Arial"/>
              </a:rPr>
              <a:t>e</a:t>
            </a:r>
            <a:r>
              <a:rPr sz="2900" b="1" spc="-150" dirty="0">
                <a:latin typeface="Arial"/>
                <a:cs typeface="Arial"/>
              </a:rPr>
              <a:t>s</a:t>
            </a:r>
            <a:r>
              <a:rPr sz="2900" b="1" spc="-140" dirty="0">
                <a:latin typeface="Arial"/>
                <a:cs typeface="Arial"/>
              </a:rPr>
              <a:t> </a:t>
            </a:r>
            <a:r>
              <a:rPr sz="2900" b="1" spc="-35" dirty="0">
                <a:latin typeface="Arial"/>
                <a:cs typeface="Arial"/>
              </a:rPr>
              <a:t>i</a:t>
            </a:r>
            <a:r>
              <a:rPr sz="2900" b="1" spc="-180" dirty="0">
                <a:latin typeface="Arial"/>
                <a:cs typeface="Arial"/>
              </a:rPr>
              <a:t>n</a:t>
            </a:r>
            <a:r>
              <a:rPr sz="2900" b="1" spc="-140" dirty="0">
                <a:latin typeface="Arial"/>
                <a:cs typeface="Arial"/>
              </a:rPr>
              <a:t> </a:t>
            </a:r>
            <a:r>
              <a:rPr sz="2900" b="1" spc="25" dirty="0">
                <a:latin typeface="Arial"/>
                <a:cs typeface="Arial"/>
              </a:rPr>
              <a:t>2</a:t>
            </a:r>
            <a:r>
              <a:rPr sz="2900" b="1" spc="375" dirty="0">
                <a:latin typeface="Arial"/>
                <a:cs typeface="Arial"/>
              </a:rPr>
              <a:t>0</a:t>
            </a:r>
            <a:r>
              <a:rPr sz="2900" b="1" spc="-300" dirty="0">
                <a:latin typeface="Arial"/>
                <a:cs typeface="Arial"/>
              </a:rPr>
              <a:t>1</a:t>
            </a:r>
            <a:r>
              <a:rPr sz="2900" b="1" spc="240" dirty="0">
                <a:latin typeface="Arial"/>
                <a:cs typeface="Arial"/>
              </a:rPr>
              <a:t>6</a:t>
            </a:r>
            <a:r>
              <a:rPr sz="2900" b="1" spc="-140" dirty="0">
                <a:latin typeface="Arial"/>
                <a:cs typeface="Arial"/>
              </a:rPr>
              <a:t> </a:t>
            </a:r>
            <a:r>
              <a:rPr sz="2900" b="1" spc="-35" dirty="0">
                <a:latin typeface="Arial"/>
                <a:cs typeface="Arial"/>
              </a:rPr>
              <a:t>i</a:t>
            </a:r>
            <a:r>
              <a:rPr sz="2900" b="1" spc="-150" dirty="0">
                <a:latin typeface="Arial"/>
                <a:cs typeface="Arial"/>
              </a:rPr>
              <a:t>s</a:t>
            </a:r>
            <a:r>
              <a:rPr sz="2900" b="1" spc="-140" dirty="0">
                <a:latin typeface="Arial"/>
                <a:cs typeface="Arial"/>
              </a:rPr>
              <a:t> </a:t>
            </a:r>
            <a:r>
              <a:rPr sz="2900" b="1" spc="-85" dirty="0">
                <a:latin typeface="Arial"/>
                <a:cs typeface="Arial"/>
              </a:rPr>
              <a:t>a</a:t>
            </a:r>
            <a:r>
              <a:rPr sz="2900" b="1" spc="-140" dirty="0">
                <a:latin typeface="Arial"/>
                <a:cs typeface="Arial"/>
              </a:rPr>
              <a:t> </a:t>
            </a:r>
            <a:r>
              <a:rPr sz="2900" b="1" spc="-155" dirty="0">
                <a:latin typeface="Arial"/>
                <a:cs typeface="Arial"/>
              </a:rPr>
              <a:t>h</a:t>
            </a:r>
            <a:r>
              <a:rPr sz="2900" b="1" spc="-35" dirty="0">
                <a:latin typeface="Arial"/>
                <a:cs typeface="Arial"/>
              </a:rPr>
              <a:t>i</a:t>
            </a:r>
            <a:r>
              <a:rPr sz="2900" b="1" spc="-190" dirty="0">
                <a:latin typeface="Arial"/>
                <a:cs typeface="Arial"/>
              </a:rPr>
              <a:t>g</a:t>
            </a:r>
            <a:r>
              <a:rPr sz="2900" b="1" spc="-155" dirty="0">
                <a:latin typeface="Arial"/>
                <a:cs typeface="Arial"/>
              </a:rPr>
              <a:t>h</a:t>
            </a:r>
            <a:r>
              <a:rPr sz="2900" b="1" spc="-35" dirty="0">
                <a:latin typeface="Arial"/>
                <a:cs typeface="Arial"/>
              </a:rPr>
              <a:t>ly</a:t>
            </a:r>
            <a:r>
              <a:rPr sz="2900" b="1" spc="-20" dirty="0">
                <a:latin typeface="Arial"/>
                <a:cs typeface="Arial"/>
              </a:rPr>
              <a:t> </a:t>
            </a:r>
            <a:r>
              <a:rPr sz="2900" b="1" spc="-155" dirty="0">
                <a:latin typeface="Arial"/>
                <a:cs typeface="Arial"/>
              </a:rPr>
              <a:t>con</a:t>
            </a:r>
            <a:r>
              <a:rPr sz="2900" b="1" spc="70" dirty="0">
                <a:latin typeface="Arial"/>
                <a:cs typeface="Arial"/>
              </a:rPr>
              <a:t>t</a:t>
            </a:r>
            <a:r>
              <a:rPr sz="2900" b="1" spc="45" dirty="0">
                <a:latin typeface="Arial"/>
                <a:cs typeface="Arial"/>
              </a:rPr>
              <a:t>r</a:t>
            </a:r>
            <a:r>
              <a:rPr sz="2900" b="1" spc="-155" dirty="0">
                <a:latin typeface="Arial"/>
                <a:cs typeface="Arial"/>
              </a:rPr>
              <a:t>o</a:t>
            </a:r>
            <a:r>
              <a:rPr sz="2900" b="1" spc="-204" dirty="0">
                <a:latin typeface="Arial"/>
                <a:cs typeface="Arial"/>
              </a:rPr>
              <a:t>v</a:t>
            </a:r>
            <a:r>
              <a:rPr sz="2900" b="1" spc="-25" dirty="0">
                <a:latin typeface="Arial"/>
                <a:cs typeface="Arial"/>
              </a:rPr>
              <a:t>e</a:t>
            </a:r>
            <a:r>
              <a:rPr sz="2900" b="1" spc="45" dirty="0">
                <a:latin typeface="Arial"/>
                <a:cs typeface="Arial"/>
              </a:rPr>
              <a:t>r</a:t>
            </a:r>
            <a:r>
              <a:rPr sz="2900" b="1" spc="-125" dirty="0">
                <a:latin typeface="Arial"/>
                <a:cs typeface="Arial"/>
              </a:rPr>
              <a:t>s</a:t>
            </a:r>
            <a:r>
              <a:rPr sz="2900" b="1" spc="-35" dirty="0">
                <a:latin typeface="Arial"/>
                <a:cs typeface="Arial"/>
              </a:rPr>
              <a:t>i</a:t>
            </a:r>
            <a:r>
              <a:rPr sz="2900" b="1" spc="-60" dirty="0">
                <a:latin typeface="Arial"/>
                <a:cs typeface="Arial"/>
              </a:rPr>
              <a:t>al</a:t>
            </a:r>
            <a:r>
              <a:rPr sz="2900" b="1" spc="-140" dirty="0">
                <a:latin typeface="Arial"/>
                <a:cs typeface="Arial"/>
              </a:rPr>
              <a:t> </a:t>
            </a:r>
            <a:r>
              <a:rPr sz="2900" b="1" spc="-35" dirty="0">
                <a:latin typeface="Arial"/>
                <a:cs typeface="Arial"/>
              </a:rPr>
              <a:t>i</a:t>
            </a:r>
            <a:r>
              <a:rPr sz="2900" b="1" spc="-125" dirty="0">
                <a:latin typeface="Arial"/>
                <a:cs typeface="Arial"/>
              </a:rPr>
              <a:t>ss</a:t>
            </a:r>
            <a:r>
              <a:rPr sz="2900" b="1" spc="-155" dirty="0">
                <a:latin typeface="Arial"/>
                <a:cs typeface="Arial"/>
              </a:rPr>
              <a:t>u</a:t>
            </a:r>
            <a:r>
              <a:rPr sz="2900" b="1" spc="-50" dirty="0">
                <a:latin typeface="Arial"/>
                <a:cs typeface="Arial"/>
              </a:rPr>
              <a:t>e</a:t>
            </a:r>
            <a:r>
              <a:rPr sz="2900" b="1" spc="-140" dirty="0">
                <a:latin typeface="Arial"/>
                <a:cs typeface="Arial"/>
              </a:rPr>
              <a:t> </a:t>
            </a:r>
            <a:r>
              <a:rPr sz="2900" b="1" spc="70" dirty="0">
                <a:latin typeface="Arial"/>
                <a:cs typeface="Arial"/>
              </a:rPr>
              <a:t>t</a:t>
            </a:r>
            <a:r>
              <a:rPr sz="2900" b="1" spc="-155" dirty="0">
                <a:latin typeface="Arial"/>
                <a:cs typeface="Arial"/>
              </a:rPr>
              <a:t>h</a:t>
            </a:r>
            <a:r>
              <a:rPr sz="2900" b="1" spc="-60" dirty="0">
                <a:latin typeface="Arial"/>
                <a:cs typeface="Arial"/>
              </a:rPr>
              <a:t>a</a:t>
            </a:r>
            <a:r>
              <a:rPr sz="2900" b="1" spc="45" dirty="0">
                <a:latin typeface="Arial"/>
                <a:cs typeface="Arial"/>
              </a:rPr>
              <a:t>t</a:t>
            </a:r>
            <a:r>
              <a:rPr sz="2900" b="1" spc="-140" dirty="0">
                <a:latin typeface="Arial"/>
                <a:cs typeface="Arial"/>
              </a:rPr>
              <a:t> </a:t>
            </a:r>
            <a:r>
              <a:rPr sz="2900" b="1" spc="-155" dirty="0">
                <a:latin typeface="Arial"/>
                <a:cs typeface="Arial"/>
              </a:rPr>
              <a:t>h</a:t>
            </a:r>
            <a:r>
              <a:rPr sz="2900" b="1" spc="-60" dirty="0">
                <a:latin typeface="Arial"/>
                <a:cs typeface="Arial"/>
              </a:rPr>
              <a:t>a</a:t>
            </a:r>
            <a:r>
              <a:rPr sz="2900" b="1" spc="-150" dirty="0">
                <a:latin typeface="Arial"/>
                <a:cs typeface="Arial"/>
              </a:rPr>
              <a:t>s</a:t>
            </a:r>
            <a:r>
              <a:rPr sz="2900" b="1" spc="-140" dirty="0">
                <a:latin typeface="Arial"/>
                <a:cs typeface="Arial"/>
              </a:rPr>
              <a:t> </a:t>
            </a:r>
            <a:r>
              <a:rPr sz="2900" b="1" spc="-170" dirty="0">
                <a:latin typeface="Arial"/>
                <a:cs typeface="Arial"/>
              </a:rPr>
              <a:t>b</a:t>
            </a:r>
            <a:r>
              <a:rPr sz="2900" b="1" spc="-25" dirty="0">
                <a:latin typeface="Arial"/>
                <a:cs typeface="Arial"/>
              </a:rPr>
              <a:t>ee</a:t>
            </a:r>
            <a:r>
              <a:rPr sz="2900" b="1" spc="-180" dirty="0">
                <a:latin typeface="Arial"/>
                <a:cs typeface="Arial"/>
              </a:rPr>
              <a:t>n</a:t>
            </a:r>
            <a:r>
              <a:rPr sz="2900" b="1" spc="-140" dirty="0">
                <a:latin typeface="Arial"/>
                <a:cs typeface="Arial"/>
              </a:rPr>
              <a:t> </a:t>
            </a:r>
            <a:r>
              <a:rPr sz="2900" b="1" spc="-85" dirty="0">
                <a:latin typeface="Arial"/>
                <a:cs typeface="Arial"/>
              </a:rPr>
              <a:t>a</a:t>
            </a:r>
            <a:r>
              <a:rPr sz="2900" b="1" spc="-45" dirty="0">
                <a:latin typeface="Arial"/>
                <a:cs typeface="Arial"/>
              </a:rPr>
              <a:t> </a:t>
            </a:r>
            <a:r>
              <a:rPr sz="2900" b="1" spc="70" dirty="0">
                <a:latin typeface="Arial"/>
                <a:cs typeface="Arial"/>
              </a:rPr>
              <a:t>t</a:t>
            </a:r>
            <a:r>
              <a:rPr sz="2900" b="1" spc="-155" dirty="0">
                <a:latin typeface="Arial"/>
                <a:cs typeface="Arial"/>
              </a:rPr>
              <a:t>o</a:t>
            </a:r>
            <a:r>
              <a:rPr sz="2900" b="1" spc="-170" dirty="0">
                <a:latin typeface="Arial"/>
                <a:cs typeface="Arial"/>
              </a:rPr>
              <a:t>p</a:t>
            </a:r>
            <a:r>
              <a:rPr sz="2900" b="1" spc="-35" dirty="0">
                <a:latin typeface="Arial"/>
                <a:cs typeface="Arial"/>
              </a:rPr>
              <a:t>i</a:t>
            </a:r>
            <a:r>
              <a:rPr sz="2900" b="1" spc="-180" dirty="0">
                <a:latin typeface="Arial"/>
                <a:cs typeface="Arial"/>
              </a:rPr>
              <a:t>c</a:t>
            </a:r>
            <a:r>
              <a:rPr sz="2900" b="1" spc="-140" dirty="0">
                <a:latin typeface="Arial"/>
                <a:cs typeface="Arial"/>
              </a:rPr>
              <a:t> </a:t>
            </a:r>
            <a:r>
              <a:rPr sz="2900" b="1" spc="-155" dirty="0">
                <a:latin typeface="Arial"/>
                <a:cs typeface="Arial"/>
              </a:rPr>
              <a:t>o</a:t>
            </a:r>
            <a:r>
              <a:rPr sz="2900" b="1" spc="45" dirty="0">
                <a:latin typeface="Arial"/>
                <a:cs typeface="Arial"/>
              </a:rPr>
              <a:t>f</a:t>
            </a:r>
            <a:r>
              <a:rPr sz="2900" b="1" spc="-140" dirty="0">
                <a:latin typeface="Arial"/>
                <a:cs typeface="Arial"/>
              </a:rPr>
              <a:t> </a:t>
            </a:r>
            <a:r>
              <a:rPr sz="2900" b="1" spc="-170" dirty="0">
                <a:latin typeface="Arial"/>
                <a:cs typeface="Arial"/>
              </a:rPr>
              <a:t>d</a:t>
            </a:r>
            <a:r>
              <a:rPr sz="2900" b="1" spc="-25" dirty="0">
                <a:latin typeface="Arial"/>
                <a:cs typeface="Arial"/>
              </a:rPr>
              <a:t>e</a:t>
            </a:r>
            <a:r>
              <a:rPr sz="2900" b="1" spc="-170" dirty="0">
                <a:latin typeface="Arial"/>
                <a:cs typeface="Arial"/>
              </a:rPr>
              <a:t>b</a:t>
            </a:r>
            <a:r>
              <a:rPr sz="2900" b="1" spc="-60" dirty="0">
                <a:latin typeface="Arial"/>
                <a:cs typeface="Arial"/>
              </a:rPr>
              <a:t>a</a:t>
            </a:r>
            <a:r>
              <a:rPr sz="2900" b="1" spc="70" dirty="0">
                <a:latin typeface="Arial"/>
                <a:cs typeface="Arial"/>
              </a:rPr>
              <a:t>t</a:t>
            </a:r>
            <a:r>
              <a:rPr sz="2900" b="1" spc="-50" dirty="0">
                <a:latin typeface="Arial"/>
                <a:cs typeface="Arial"/>
              </a:rPr>
              <a:t>e</a:t>
            </a:r>
            <a:r>
              <a:rPr sz="2900" b="1" spc="-140" dirty="0">
                <a:latin typeface="Arial"/>
                <a:cs typeface="Arial"/>
              </a:rPr>
              <a:t> </a:t>
            </a:r>
            <a:r>
              <a:rPr sz="2900" b="1" spc="-60" dirty="0">
                <a:latin typeface="Arial"/>
                <a:cs typeface="Arial"/>
              </a:rPr>
              <a:t>a</a:t>
            </a:r>
            <a:r>
              <a:rPr sz="2900" b="1" spc="-260" dirty="0">
                <a:latin typeface="Arial"/>
                <a:cs typeface="Arial"/>
              </a:rPr>
              <a:t>m</a:t>
            </a:r>
            <a:r>
              <a:rPr sz="2900" b="1" spc="-155" dirty="0">
                <a:latin typeface="Arial"/>
                <a:cs typeface="Arial"/>
              </a:rPr>
              <a:t>on</a:t>
            </a:r>
            <a:r>
              <a:rPr sz="2900" b="1" spc="-215" dirty="0">
                <a:latin typeface="Arial"/>
                <a:cs typeface="Arial"/>
              </a:rPr>
              <a:t>g</a:t>
            </a:r>
            <a:r>
              <a:rPr sz="2900" b="1" spc="-140" dirty="0">
                <a:latin typeface="Arial"/>
                <a:cs typeface="Arial"/>
              </a:rPr>
              <a:t> </a:t>
            </a:r>
            <a:r>
              <a:rPr sz="2900" b="1" spc="-155" dirty="0">
                <a:latin typeface="Arial"/>
                <a:cs typeface="Arial"/>
              </a:rPr>
              <a:t>hu</a:t>
            </a:r>
            <a:r>
              <a:rPr sz="2900" b="1" spc="-260" dirty="0">
                <a:latin typeface="Arial"/>
                <a:cs typeface="Arial"/>
              </a:rPr>
              <a:t>m</a:t>
            </a:r>
            <a:r>
              <a:rPr sz="2900" b="1" spc="-60" dirty="0">
                <a:latin typeface="Arial"/>
                <a:cs typeface="Arial"/>
              </a:rPr>
              <a:t>a</a:t>
            </a:r>
            <a:r>
              <a:rPr sz="2900" b="1" spc="-180" dirty="0">
                <a:latin typeface="Arial"/>
                <a:cs typeface="Arial"/>
              </a:rPr>
              <a:t>n</a:t>
            </a:r>
            <a:r>
              <a:rPr sz="2900" b="1" spc="-140" dirty="0">
                <a:latin typeface="Arial"/>
                <a:cs typeface="Arial"/>
              </a:rPr>
              <a:t> </a:t>
            </a:r>
            <a:r>
              <a:rPr sz="2900" b="1" spc="45" dirty="0">
                <a:latin typeface="Arial"/>
                <a:cs typeface="Arial"/>
              </a:rPr>
              <a:t>r</a:t>
            </a:r>
            <a:r>
              <a:rPr sz="2900" b="1" spc="-35" dirty="0">
                <a:latin typeface="Arial"/>
                <a:cs typeface="Arial"/>
              </a:rPr>
              <a:t>i</a:t>
            </a:r>
            <a:r>
              <a:rPr sz="2900" b="1" spc="-190" dirty="0">
                <a:latin typeface="Arial"/>
                <a:cs typeface="Arial"/>
              </a:rPr>
              <a:t>g</a:t>
            </a:r>
            <a:r>
              <a:rPr sz="2900" b="1" spc="-155" dirty="0">
                <a:latin typeface="Arial"/>
                <a:cs typeface="Arial"/>
              </a:rPr>
              <a:t>h</a:t>
            </a:r>
            <a:r>
              <a:rPr sz="2900" b="1" spc="70" dirty="0">
                <a:latin typeface="Arial"/>
                <a:cs typeface="Arial"/>
              </a:rPr>
              <a:t>t</a:t>
            </a:r>
            <a:r>
              <a:rPr sz="2900" b="1" spc="-150" dirty="0">
                <a:latin typeface="Arial"/>
                <a:cs typeface="Arial"/>
              </a:rPr>
              <a:t>s</a:t>
            </a:r>
            <a:r>
              <a:rPr sz="2900" b="1" spc="-75" dirty="0">
                <a:latin typeface="Arial"/>
                <a:cs typeface="Arial"/>
              </a:rPr>
              <a:t> </a:t>
            </a:r>
            <a:r>
              <a:rPr sz="2900" b="1" spc="-60" dirty="0">
                <a:latin typeface="Arial"/>
                <a:cs typeface="Arial"/>
              </a:rPr>
              <a:t>a</a:t>
            </a:r>
            <a:r>
              <a:rPr sz="2900" b="1" spc="-170" dirty="0">
                <a:latin typeface="Arial"/>
                <a:cs typeface="Arial"/>
              </a:rPr>
              <a:t>d</a:t>
            </a:r>
            <a:r>
              <a:rPr sz="2900" b="1" spc="-204" dirty="0">
                <a:latin typeface="Arial"/>
                <a:cs typeface="Arial"/>
              </a:rPr>
              <a:t>v</a:t>
            </a:r>
            <a:r>
              <a:rPr sz="2900" b="1" spc="-155" dirty="0">
                <a:latin typeface="Arial"/>
                <a:cs typeface="Arial"/>
              </a:rPr>
              <a:t>oc</a:t>
            </a:r>
            <a:r>
              <a:rPr sz="2900" b="1" spc="-60" dirty="0">
                <a:latin typeface="Arial"/>
                <a:cs typeface="Arial"/>
              </a:rPr>
              <a:t>a</a:t>
            </a:r>
            <a:r>
              <a:rPr sz="2900" b="1" spc="70" dirty="0">
                <a:latin typeface="Arial"/>
                <a:cs typeface="Arial"/>
              </a:rPr>
              <a:t>t</a:t>
            </a:r>
            <a:r>
              <a:rPr sz="2900" b="1" spc="-25" dirty="0">
                <a:latin typeface="Arial"/>
                <a:cs typeface="Arial"/>
              </a:rPr>
              <a:t>e</a:t>
            </a:r>
            <a:r>
              <a:rPr sz="2900" b="1" spc="-150" dirty="0">
                <a:latin typeface="Arial"/>
                <a:cs typeface="Arial"/>
              </a:rPr>
              <a:t>s</a:t>
            </a:r>
            <a:r>
              <a:rPr sz="2900" b="1" spc="-140" dirty="0">
                <a:latin typeface="Arial"/>
                <a:cs typeface="Arial"/>
              </a:rPr>
              <a:t> </a:t>
            </a:r>
            <a:r>
              <a:rPr sz="2900" b="1" spc="-60" dirty="0">
                <a:latin typeface="Arial"/>
                <a:cs typeface="Arial"/>
              </a:rPr>
              <a:t>a</a:t>
            </a:r>
            <a:r>
              <a:rPr sz="2900" b="1" spc="-155" dirty="0">
                <a:latin typeface="Arial"/>
                <a:cs typeface="Arial"/>
              </a:rPr>
              <a:t>n</a:t>
            </a:r>
            <a:r>
              <a:rPr sz="2900" b="1" spc="-195" dirty="0">
                <a:latin typeface="Arial"/>
                <a:cs typeface="Arial"/>
              </a:rPr>
              <a:t>d</a:t>
            </a:r>
            <a:r>
              <a:rPr sz="2900" b="1" spc="-140" dirty="0">
                <a:latin typeface="Arial"/>
                <a:cs typeface="Arial"/>
              </a:rPr>
              <a:t> </a:t>
            </a:r>
            <a:r>
              <a:rPr sz="2900" b="1" spc="-35" dirty="0">
                <a:latin typeface="Arial"/>
                <a:cs typeface="Arial"/>
              </a:rPr>
              <a:t>l</a:t>
            </a:r>
            <a:r>
              <a:rPr sz="2900" b="1" spc="-60" dirty="0">
                <a:latin typeface="Arial"/>
                <a:cs typeface="Arial"/>
              </a:rPr>
              <a:t>a</a:t>
            </a:r>
            <a:r>
              <a:rPr sz="2900" b="1" spc="-114" dirty="0">
                <a:latin typeface="Arial"/>
                <a:cs typeface="Arial"/>
              </a:rPr>
              <a:t>w</a:t>
            </a:r>
            <a:r>
              <a:rPr sz="2900" b="1" spc="-260" dirty="0">
                <a:latin typeface="Arial"/>
                <a:cs typeface="Arial"/>
              </a:rPr>
              <a:t>m</a:t>
            </a:r>
            <a:r>
              <a:rPr sz="2900" b="1" spc="-60" dirty="0">
                <a:latin typeface="Arial"/>
                <a:cs typeface="Arial"/>
              </a:rPr>
              <a:t>a</a:t>
            </a:r>
            <a:r>
              <a:rPr sz="2900" b="1" spc="-105" dirty="0">
                <a:latin typeface="Arial"/>
                <a:cs typeface="Arial"/>
              </a:rPr>
              <a:t>k</a:t>
            </a:r>
            <a:r>
              <a:rPr sz="2900" b="1" spc="-25" dirty="0">
                <a:latin typeface="Arial"/>
                <a:cs typeface="Arial"/>
              </a:rPr>
              <a:t>e</a:t>
            </a:r>
            <a:r>
              <a:rPr sz="2900" b="1" spc="45" dirty="0">
                <a:latin typeface="Arial"/>
                <a:cs typeface="Arial"/>
              </a:rPr>
              <a:t>r</a:t>
            </a:r>
            <a:r>
              <a:rPr sz="2900" b="1" spc="-150" dirty="0">
                <a:latin typeface="Arial"/>
                <a:cs typeface="Arial"/>
              </a:rPr>
              <a:t>s</a:t>
            </a:r>
            <a:r>
              <a:rPr sz="2900" b="1" spc="-140" dirty="0">
                <a:latin typeface="Arial"/>
                <a:cs typeface="Arial"/>
              </a:rPr>
              <a:t> </a:t>
            </a:r>
            <a:r>
              <a:rPr sz="2900" b="1" spc="-155" dirty="0">
                <a:latin typeface="Arial"/>
                <a:cs typeface="Arial"/>
              </a:rPr>
              <a:t>o</a:t>
            </a:r>
            <a:r>
              <a:rPr sz="2900" b="1" spc="-180" dirty="0">
                <a:latin typeface="Arial"/>
                <a:cs typeface="Arial"/>
              </a:rPr>
              <a:t>n</a:t>
            </a:r>
            <a:r>
              <a:rPr sz="2900" b="1" spc="-140" dirty="0">
                <a:latin typeface="Arial"/>
                <a:cs typeface="Arial"/>
              </a:rPr>
              <a:t> </a:t>
            </a:r>
            <a:r>
              <a:rPr sz="2900" b="1" spc="-85" dirty="0">
                <a:latin typeface="Arial"/>
                <a:cs typeface="Arial"/>
              </a:rPr>
              <a:t>a</a:t>
            </a:r>
            <a:r>
              <a:rPr sz="2900" b="1" spc="-140" dirty="0">
                <a:latin typeface="Arial"/>
                <a:cs typeface="Arial"/>
              </a:rPr>
              <a:t> </a:t>
            </a:r>
            <a:r>
              <a:rPr sz="2900" b="1" spc="-190" dirty="0">
                <a:latin typeface="Arial"/>
                <a:cs typeface="Arial"/>
              </a:rPr>
              <a:t>g</a:t>
            </a:r>
            <a:r>
              <a:rPr sz="2900" b="1" spc="-35" dirty="0">
                <a:latin typeface="Arial"/>
                <a:cs typeface="Arial"/>
              </a:rPr>
              <a:t>l</a:t>
            </a:r>
            <a:r>
              <a:rPr sz="2900" b="1" spc="-155" dirty="0">
                <a:latin typeface="Arial"/>
                <a:cs typeface="Arial"/>
              </a:rPr>
              <a:t>o</a:t>
            </a:r>
            <a:r>
              <a:rPr sz="2900" b="1" spc="-170" dirty="0">
                <a:latin typeface="Arial"/>
                <a:cs typeface="Arial"/>
              </a:rPr>
              <a:t>b</a:t>
            </a:r>
            <a:r>
              <a:rPr sz="2900" b="1" spc="-60" dirty="0">
                <a:latin typeface="Arial"/>
                <a:cs typeface="Arial"/>
              </a:rPr>
              <a:t>al </a:t>
            </a:r>
            <a:r>
              <a:rPr sz="2900" b="1" spc="-35" dirty="0">
                <a:latin typeface="Arial"/>
                <a:cs typeface="Arial"/>
              </a:rPr>
              <a:t>l</a:t>
            </a:r>
            <a:r>
              <a:rPr sz="2900" b="1" spc="-25" dirty="0">
                <a:latin typeface="Arial"/>
                <a:cs typeface="Arial"/>
              </a:rPr>
              <a:t>e</a:t>
            </a:r>
            <a:r>
              <a:rPr sz="2900" b="1" spc="-204" dirty="0">
                <a:latin typeface="Arial"/>
                <a:cs typeface="Arial"/>
              </a:rPr>
              <a:t>v</a:t>
            </a:r>
            <a:r>
              <a:rPr sz="2900" b="1" spc="-25" dirty="0">
                <a:latin typeface="Arial"/>
                <a:cs typeface="Arial"/>
              </a:rPr>
              <a:t>e</a:t>
            </a:r>
            <a:r>
              <a:rPr sz="2900" b="1" spc="-35" dirty="0">
                <a:latin typeface="Arial"/>
                <a:cs typeface="Arial"/>
              </a:rPr>
              <a:t>l</a:t>
            </a:r>
            <a:r>
              <a:rPr sz="2900" b="1" spc="-210" dirty="0">
                <a:latin typeface="Arial"/>
                <a:cs typeface="Arial"/>
              </a:rPr>
              <a:t>.</a:t>
            </a:r>
            <a:r>
              <a:rPr sz="2900" b="1" spc="-140" dirty="0">
                <a:latin typeface="Arial"/>
                <a:cs typeface="Arial"/>
              </a:rPr>
              <a:t> </a:t>
            </a:r>
            <a:r>
              <a:rPr sz="2900" b="1" spc="-120" dirty="0">
                <a:latin typeface="Arial"/>
                <a:cs typeface="Arial"/>
              </a:rPr>
              <a:t>T</a:t>
            </a:r>
            <a:r>
              <a:rPr sz="2900" b="1" spc="-155" dirty="0">
                <a:latin typeface="Arial"/>
                <a:cs typeface="Arial"/>
              </a:rPr>
              <a:t>h</a:t>
            </a:r>
            <a:r>
              <a:rPr sz="2900" b="1" spc="-50" dirty="0">
                <a:latin typeface="Arial"/>
                <a:cs typeface="Arial"/>
              </a:rPr>
              <a:t>e</a:t>
            </a:r>
            <a:r>
              <a:rPr sz="2900" b="1" spc="-140" dirty="0">
                <a:latin typeface="Arial"/>
                <a:cs typeface="Arial"/>
              </a:rPr>
              <a:t> </a:t>
            </a:r>
            <a:r>
              <a:rPr sz="2900" b="1" spc="-55" dirty="0">
                <a:latin typeface="Arial"/>
                <a:cs typeface="Arial"/>
              </a:rPr>
              <a:t>P</a:t>
            </a:r>
            <a:r>
              <a:rPr sz="2900" b="1" spc="45" dirty="0">
                <a:latin typeface="Arial"/>
                <a:cs typeface="Arial"/>
              </a:rPr>
              <a:t>r</a:t>
            </a:r>
            <a:r>
              <a:rPr sz="2900" b="1" spc="-25" dirty="0">
                <a:latin typeface="Arial"/>
                <a:cs typeface="Arial"/>
              </a:rPr>
              <a:t>e</a:t>
            </a:r>
            <a:r>
              <a:rPr sz="2900" b="1" spc="-125" dirty="0">
                <a:latin typeface="Arial"/>
                <a:cs typeface="Arial"/>
              </a:rPr>
              <a:t>s</a:t>
            </a:r>
            <a:r>
              <a:rPr sz="2900" b="1" spc="-35" dirty="0">
                <a:latin typeface="Arial"/>
                <a:cs typeface="Arial"/>
              </a:rPr>
              <a:t>i</a:t>
            </a:r>
            <a:r>
              <a:rPr sz="2900" b="1" spc="-170" dirty="0">
                <a:latin typeface="Arial"/>
                <a:cs typeface="Arial"/>
              </a:rPr>
              <a:t>d</a:t>
            </a:r>
            <a:r>
              <a:rPr sz="2900" b="1" spc="-25" dirty="0">
                <a:latin typeface="Arial"/>
                <a:cs typeface="Arial"/>
              </a:rPr>
              <a:t>e</a:t>
            </a:r>
            <a:r>
              <a:rPr sz="2900" b="1" spc="-155" dirty="0">
                <a:latin typeface="Arial"/>
                <a:cs typeface="Arial"/>
              </a:rPr>
              <a:t>n</a:t>
            </a:r>
            <a:r>
              <a:rPr sz="2900" b="1" spc="70" dirty="0">
                <a:latin typeface="Arial"/>
                <a:cs typeface="Arial"/>
              </a:rPr>
              <a:t>t</a:t>
            </a:r>
            <a:r>
              <a:rPr sz="2900" b="1" spc="-35" dirty="0">
                <a:latin typeface="Arial"/>
                <a:cs typeface="Arial"/>
              </a:rPr>
              <a:t>'</a:t>
            </a:r>
            <a:r>
              <a:rPr sz="2900" b="1" spc="-150" dirty="0">
                <a:latin typeface="Arial"/>
                <a:cs typeface="Arial"/>
              </a:rPr>
              <a:t>s</a:t>
            </a:r>
            <a:r>
              <a:rPr sz="2900" b="1" spc="-140" dirty="0">
                <a:latin typeface="Arial"/>
                <a:cs typeface="Arial"/>
              </a:rPr>
              <a:t> </a:t>
            </a:r>
            <a:r>
              <a:rPr sz="2900" b="1" spc="-260" dirty="0">
                <a:latin typeface="Arial"/>
                <a:cs typeface="Arial"/>
              </a:rPr>
              <a:t>m</a:t>
            </a:r>
            <a:r>
              <a:rPr sz="2900" b="1" spc="-155" dirty="0">
                <a:latin typeface="Arial"/>
                <a:cs typeface="Arial"/>
              </a:rPr>
              <a:t>o</a:t>
            </a:r>
            <a:r>
              <a:rPr sz="2900" b="1" spc="70" dirty="0">
                <a:latin typeface="Arial"/>
                <a:cs typeface="Arial"/>
              </a:rPr>
              <a:t>t</a:t>
            </a:r>
            <a:r>
              <a:rPr sz="2900" b="1" spc="-35" dirty="0">
                <a:latin typeface="Arial"/>
                <a:cs typeface="Arial"/>
              </a:rPr>
              <a:t>i</a:t>
            </a:r>
            <a:r>
              <a:rPr sz="2900" b="1" spc="-204" dirty="0">
                <a:latin typeface="Arial"/>
                <a:cs typeface="Arial"/>
              </a:rPr>
              <a:t>v</a:t>
            </a:r>
            <a:r>
              <a:rPr sz="2900" b="1" spc="-60" dirty="0">
                <a:latin typeface="Arial"/>
                <a:cs typeface="Arial"/>
              </a:rPr>
              <a:t>a</a:t>
            </a:r>
            <a:r>
              <a:rPr sz="2900" b="1" spc="70" dirty="0">
                <a:latin typeface="Arial"/>
                <a:cs typeface="Arial"/>
              </a:rPr>
              <a:t>t</a:t>
            </a:r>
            <a:r>
              <a:rPr sz="2900" b="1" spc="-35" dirty="0">
                <a:latin typeface="Arial"/>
                <a:cs typeface="Arial"/>
              </a:rPr>
              <a:t>i</a:t>
            </a:r>
            <a:r>
              <a:rPr sz="2900" b="1" spc="-155" dirty="0">
                <a:latin typeface="Arial"/>
                <a:cs typeface="Arial"/>
              </a:rPr>
              <a:t>o</a:t>
            </a:r>
            <a:r>
              <a:rPr sz="2900" b="1" spc="-180" dirty="0">
                <a:latin typeface="Arial"/>
                <a:cs typeface="Arial"/>
              </a:rPr>
              <a:t>n</a:t>
            </a:r>
            <a:r>
              <a:rPr sz="2900" b="1" spc="-85" dirty="0">
                <a:latin typeface="Arial"/>
                <a:cs typeface="Arial"/>
              </a:rPr>
              <a:t> </a:t>
            </a:r>
            <a:r>
              <a:rPr sz="2900" b="1" spc="-125" dirty="0">
                <a:latin typeface="Arial"/>
                <a:cs typeface="Arial"/>
              </a:rPr>
              <a:t>s</a:t>
            </a:r>
            <a:r>
              <a:rPr sz="2900" b="1" spc="70" dirty="0">
                <a:latin typeface="Arial"/>
                <a:cs typeface="Arial"/>
              </a:rPr>
              <a:t>t</a:t>
            </a:r>
            <a:r>
              <a:rPr sz="2900" b="1" spc="-25" dirty="0">
                <a:latin typeface="Arial"/>
                <a:cs typeface="Arial"/>
              </a:rPr>
              <a:t>e</a:t>
            </a:r>
            <a:r>
              <a:rPr sz="2900" b="1" spc="-260" dirty="0">
                <a:latin typeface="Arial"/>
                <a:cs typeface="Arial"/>
              </a:rPr>
              <a:t>mm</a:t>
            </a:r>
            <a:r>
              <a:rPr sz="2900" b="1" spc="-25" dirty="0">
                <a:latin typeface="Arial"/>
                <a:cs typeface="Arial"/>
              </a:rPr>
              <a:t>e</a:t>
            </a:r>
            <a:r>
              <a:rPr sz="2900" b="1" spc="-195" dirty="0">
                <a:latin typeface="Arial"/>
                <a:cs typeface="Arial"/>
              </a:rPr>
              <a:t>d</a:t>
            </a:r>
            <a:r>
              <a:rPr sz="2900" b="1" spc="-140" dirty="0">
                <a:latin typeface="Arial"/>
                <a:cs typeface="Arial"/>
              </a:rPr>
              <a:t> </a:t>
            </a:r>
            <a:r>
              <a:rPr sz="2900" b="1" spc="70" dirty="0">
                <a:latin typeface="Arial"/>
                <a:cs typeface="Arial"/>
              </a:rPr>
              <a:t>f</a:t>
            </a:r>
            <a:r>
              <a:rPr sz="2900" b="1" spc="45" dirty="0">
                <a:latin typeface="Arial"/>
                <a:cs typeface="Arial"/>
              </a:rPr>
              <a:t>r</a:t>
            </a:r>
            <a:r>
              <a:rPr sz="2900" b="1" spc="-155" dirty="0">
                <a:latin typeface="Arial"/>
                <a:cs typeface="Arial"/>
              </a:rPr>
              <a:t>o</a:t>
            </a:r>
            <a:r>
              <a:rPr sz="2900" b="1" spc="-285" dirty="0">
                <a:latin typeface="Arial"/>
                <a:cs typeface="Arial"/>
              </a:rPr>
              <a:t>m</a:t>
            </a:r>
            <a:r>
              <a:rPr sz="2900" b="1" spc="-140" dirty="0">
                <a:latin typeface="Arial"/>
                <a:cs typeface="Arial"/>
              </a:rPr>
              <a:t> </a:t>
            </a:r>
            <a:r>
              <a:rPr sz="2900" b="1" spc="-155" dirty="0">
                <a:latin typeface="Arial"/>
                <a:cs typeface="Arial"/>
              </a:rPr>
              <a:t>h</a:t>
            </a:r>
            <a:r>
              <a:rPr sz="2900" b="1" spc="-35" dirty="0">
                <a:latin typeface="Arial"/>
                <a:cs typeface="Arial"/>
              </a:rPr>
              <a:t>i</a:t>
            </a:r>
            <a:r>
              <a:rPr sz="2900" b="1" spc="-150" dirty="0">
                <a:latin typeface="Arial"/>
                <a:cs typeface="Arial"/>
              </a:rPr>
              <a:t>s</a:t>
            </a:r>
            <a:r>
              <a:rPr sz="2900" b="1" spc="-140" dirty="0">
                <a:latin typeface="Arial"/>
                <a:cs typeface="Arial"/>
              </a:rPr>
              <a:t> </a:t>
            </a:r>
            <a:r>
              <a:rPr sz="2900" b="1" spc="-170" dirty="0">
                <a:latin typeface="Arial"/>
                <a:cs typeface="Arial"/>
              </a:rPr>
              <a:t>p</a:t>
            </a:r>
            <a:r>
              <a:rPr sz="2900" b="1" spc="45" dirty="0">
                <a:latin typeface="Arial"/>
                <a:cs typeface="Arial"/>
              </a:rPr>
              <a:t>r</a:t>
            </a:r>
            <a:r>
              <a:rPr sz="2900" b="1" spc="-155" dirty="0">
                <a:latin typeface="Arial"/>
                <a:cs typeface="Arial"/>
              </a:rPr>
              <a:t>o</a:t>
            </a:r>
            <a:r>
              <a:rPr sz="2900" b="1" spc="-260" dirty="0">
                <a:latin typeface="Arial"/>
                <a:cs typeface="Arial"/>
              </a:rPr>
              <a:t>m</a:t>
            </a:r>
            <a:r>
              <a:rPr sz="2900" b="1" spc="-35" dirty="0">
                <a:latin typeface="Arial"/>
                <a:cs typeface="Arial"/>
              </a:rPr>
              <a:t>i</a:t>
            </a:r>
            <a:r>
              <a:rPr sz="2900" b="1" spc="-125" dirty="0">
                <a:latin typeface="Arial"/>
                <a:cs typeface="Arial"/>
              </a:rPr>
              <a:t>s</a:t>
            </a:r>
            <a:r>
              <a:rPr sz="2900" b="1" spc="-25" dirty="0">
                <a:latin typeface="Arial"/>
                <a:cs typeface="Arial"/>
              </a:rPr>
              <a:t>e</a:t>
            </a:r>
            <a:r>
              <a:rPr sz="2900" b="1" spc="-150" dirty="0">
                <a:latin typeface="Arial"/>
                <a:cs typeface="Arial"/>
              </a:rPr>
              <a:t>s</a:t>
            </a:r>
            <a:r>
              <a:rPr sz="2900" b="1" spc="-140" dirty="0">
                <a:latin typeface="Arial"/>
                <a:cs typeface="Arial"/>
              </a:rPr>
              <a:t> </a:t>
            </a:r>
            <a:r>
              <a:rPr sz="2900" b="1" spc="70" dirty="0">
                <a:latin typeface="Arial"/>
                <a:cs typeface="Arial"/>
              </a:rPr>
              <a:t>t</a:t>
            </a:r>
            <a:r>
              <a:rPr sz="2900" b="1" spc="-180" dirty="0">
                <a:latin typeface="Arial"/>
                <a:cs typeface="Arial"/>
              </a:rPr>
              <a:t>o</a:t>
            </a:r>
            <a:r>
              <a:rPr sz="2900" b="1" spc="-140" dirty="0">
                <a:latin typeface="Arial"/>
                <a:cs typeface="Arial"/>
              </a:rPr>
              <a:t> </a:t>
            </a:r>
            <a:r>
              <a:rPr sz="2900" b="1" spc="-155" dirty="0">
                <a:latin typeface="Arial"/>
                <a:cs typeface="Arial"/>
              </a:rPr>
              <a:t>c</a:t>
            </a:r>
            <a:r>
              <a:rPr sz="2900" b="1" spc="45" dirty="0">
                <a:latin typeface="Arial"/>
                <a:cs typeface="Arial"/>
              </a:rPr>
              <a:t>r</a:t>
            </a:r>
            <a:r>
              <a:rPr sz="2900" b="1" spc="-60" dirty="0">
                <a:latin typeface="Arial"/>
                <a:cs typeface="Arial"/>
              </a:rPr>
              <a:t>a</a:t>
            </a:r>
            <a:r>
              <a:rPr sz="2900" b="1" spc="-155" dirty="0">
                <a:latin typeface="Arial"/>
                <a:cs typeface="Arial"/>
              </a:rPr>
              <a:t>c</a:t>
            </a:r>
            <a:r>
              <a:rPr sz="2900" b="1" spc="-130" dirty="0">
                <a:latin typeface="Arial"/>
                <a:cs typeface="Arial"/>
              </a:rPr>
              <a:t>k</a:t>
            </a:r>
            <a:r>
              <a:rPr sz="2900" b="1" spc="-65" dirty="0">
                <a:latin typeface="Arial"/>
                <a:cs typeface="Arial"/>
              </a:rPr>
              <a:t> </a:t>
            </a:r>
            <a:r>
              <a:rPr sz="2900" b="1" spc="-170" dirty="0">
                <a:latin typeface="Arial"/>
                <a:cs typeface="Arial"/>
              </a:rPr>
              <a:t>d</a:t>
            </a:r>
            <a:r>
              <a:rPr sz="2900" b="1" spc="-155" dirty="0">
                <a:latin typeface="Arial"/>
                <a:cs typeface="Arial"/>
              </a:rPr>
              <a:t>o</a:t>
            </a:r>
            <a:r>
              <a:rPr sz="2900" b="1" spc="-114" dirty="0">
                <a:latin typeface="Arial"/>
                <a:cs typeface="Arial"/>
              </a:rPr>
              <a:t>w</a:t>
            </a:r>
            <a:r>
              <a:rPr sz="2900" b="1" spc="-180" dirty="0">
                <a:latin typeface="Arial"/>
                <a:cs typeface="Arial"/>
              </a:rPr>
              <a:t>n</a:t>
            </a:r>
            <a:r>
              <a:rPr sz="2900" b="1" spc="-140" dirty="0">
                <a:latin typeface="Arial"/>
                <a:cs typeface="Arial"/>
              </a:rPr>
              <a:t> </a:t>
            </a:r>
            <a:r>
              <a:rPr sz="2900" b="1" spc="-155" dirty="0">
                <a:latin typeface="Arial"/>
                <a:cs typeface="Arial"/>
              </a:rPr>
              <a:t>o</a:t>
            </a:r>
            <a:r>
              <a:rPr sz="2900" b="1" spc="-180" dirty="0">
                <a:latin typeface="Arial"/>
                <a:cs typeface="Arial"/>
              </a:rPr>
              <a:t>n</a:t>
            </a:r>
            <a:r>
              <a:rPr sz="2900" b="1" spc="-140" dirty="0">
                <a:latin typeface="Arial"/>
                <a:cs typeface="Arial"/>
              </a:rPr>
              <a:t> </a:t>
            </a:r>
            <a:r>
              <a:rPr sz="2900" b="1" spc="-170" dirty="0">
                <a:latin typeface="Arial"/>
                <a:cs typeface="Arial"/>
              </a:rPr>
              <a:t>d</a:t>
            </a:r>
            <a:r>
              <a:rPr sz="2900" b="1" spc="45" dirty="0">
                <a:latin typeface="Arial"/>
                <a:cs typeface="Arial"/>
              </a:rPr>
              <a:t>r</a:t>
            </a:r>
            <a:r>
              <a:rPr sz="2900" b="1" spc="-155" dirty="0">
                <a:latin typeface="Arial"/>
                <a:cs typeface="Arial"/>
              </a:rPr>
              <a:t>u</a:t>
            </a:r>
            <a:r>
              <a:rPr sz="2900" b="1" spc="-190" dirty="0">
                <a:latin typeface="Arial"/>
                <a:cs typeface="Arial"/>
              </a:rPr>
              <a:t>g</a:t>
            </a:r>
            <a:r>
              <a:rPr sz="2900" b="1" spc="195" dirty="0">
                <a:latin typeface="Arial"/>
                <a:cs typeface="Arial"/>
              </a:rPr>
              <a:t>-</a:t>
            </a:r>
            <a:r>
              <a:rPr sz="2900" b="1" spc="45" dirty="0">
                <a:latin typeface="Arial"/>
                <a:cs typeface="Arial"/>
              </a:rPr>
              <a:t>r</a:t>
            </a:r>
            <a:r>
              <a:rPr sz="2900" b="1" spc="-25" dirty="0">
                <a:latin typeface="Arial"/>
                <a:cs typeface="Arial"/>
              </a:rPr>
              <a:t>e</a:t>
            </a:r>
            <a:r>
              <a:rPr sz="2900" b="1" spc="-35" dirty="0">
                <a:latin typeface="Arial"/>
                <a:cs typeface="Arial"/>
              </a:rPr>
              <a:t>l</a:t>
            </a:r>
            <a:r>
              <a:rPr sz="2900" b="1" spc="-60" dirty="0">
                <a:latin typeface="Arial"/>
                <a:cs typeface="Arial"/>
              </a:rPr>
              <a:t>a</a:t>
            </a:r>
            <a:r>
              <a:rPr sz="2900" b="1" spc="70" dirty="0">
                <a:latin typeface="Arial"/>
                <a:cs typeface="Arial"/>
              </a:rPr>
              <a:t>t</a:t>
            </a:r>
            <a:r>
              <a:rPr sz="2900" b="1" spc="-25" dirty="0">
                <a:latin typeface="Arial"/>
                <a:cs typeface="Arial"/>
              </a:rPr>
              <a:t>e</a:t>
            </a:r>
            <a:r>
              <a:rPr sz="2900" b="1" spc="-195" dirty="0">
                <a:latin typeface="Arial"/>
                <a:cs typeface="Arial"/>
              </a:rPr>
              <a:t>d</a:t>
            </a:r>
            <a:r>
              <a:rPr sz="2900" b="1" spc="-140" dirty="0">
                <a:latin typeface="Arial"/>
                <a:cs typeface="Arial"/>
              </a:rPr>
              <a:t> </a:t>
            </a:r>
            <a:r>
              <a:rPr sz="2900" b="1" spc="-35" dirty="0">
                <a:latin typeface="Arial"/>
                <a:cs typeface="Arial"/>
              </a:rPr>
              <a:t>i</a:t>
            </a:r>
            <a:r>
              <a:rPr sz="2900" b="1" spc="-125" dirty="0">
                <a:latin typeface="Arial"/>
                <a:cs typeface="Arial"/>
              </a:rPr>
              <a:t>ss</a:t>
            </a:r>
            <a:r>
              <a:rPr sz="2900" b="1" spc="-155" dirty="0">
                <a:latin typeface="Arial"/>
                <a:cs typeface="Arial"/>
              </a:rPr>
              <a:t>u</a:t>
            </a:r>
            <a:r>
              <a:rPr sz="2900" b="1" spc="-25" dirty="0">
                <a:latin typeface="Arial"/>
                <a:cs typeface="Arial"/>
              </a:rPr>
              <a:t>e</a:t>
            </a:r>
            <a:r>
              <a:rPr sz="2900" b="1" spc="-125" dirty="0">
                <a:latin typeface="Arial"/>
                <a:cs typeface="Arial"/>
              </a:rPr>
              <a:t>s</a:t>
            </a:r>
            <a:r>
              <a:rPr sz="2900" b="1" spc="-210" dirty="0">
                <a:latin typeface="Arial"/>
                <a:cs typeface="Arial"/>
              </a:rPr>
              <a:t>, </a:t>
            </a:r>
            <a:r>
              <a:rPr sz="2900" b="1" spc="-170" dirty="0">
                <a:latin typeface="Arial"/>
                <a:cs typeface="Arial"/>
              </a:rPr>
              <a:t>b</a:t>
            </a:r>
            <a:r>
              <a:rPr sz="2900" b="1" spc="45" dirty="0">
                <a:latin typeface="Arial"/>
                <a:cs typeface="Arial"/>
              </a:rPr>
              <a:t>r</a:t>
            </a:r>
            <a:r>
              <a:rPr sz="2900" b="1" spc="-35" dirty="0">
                <a:latin typeface="Arial"/>
                <a:cs typeface="Arial"/>
              </a:rPr>
              <a:t>i</a:t>
            </a:r>
            <a:r>
              <a:rPr sz="2900" b="1" spc="-155" dirty="0">
                <a:latin typeface="Arial"/>
                <a:cs typeface="Arial"/>
              </a:rPr>
              <a:t>n</a:t>
            </a:r>
            <a:r>
              <a:rPr sz="2900" b="1" spc="-190" dirty="0">
                <a:latin typeface="Arial"/>
                <a:cs typeface="Arial"/>
              </a:rPr>
              <a:t>g</a:t>
            </a:r>
            <a:r>
              <a:rPr sz="2900" b="1" spc="-35" dirty="0">
                <a:latin typeface="Arial"/>
                <a:cs typeface="Arial"/>
              </a:rPr>
              <a:t>i</a:t>
            </a:r>
            <a:r>
              <a:rPr sz="2900" b="1" spc="-155" dirty="0">
                <a:latin typeface="Arial"/>
                <a:cs typeface="Arial"/>
              </a:rPr>
              <a:t>n</a:t>
            </a:r>
            <a:r>
              <a:rPr sz="2900" b="1" spc="-215" dirty="0">
                <a:latin typeface="Arial"/>
                <a:cs typeface="Arial"/>
              </a:rPr>
              <a:t>g</a:t>
            </a:r>
            <a:r>
              <a:rPr sz="2900" b="1" spc="-140" dirty="0">
                <a:latin typeface="Arial"/>
                <a:cs typeface="Arial"/>
              </a:rPr>
              <a:t> </a:t>
            </a:r>
            <a:r>
              <a:rPr sz="2900" b="1" spc="-170" dirty="0">
                <a:latin typeface="Arial"/>
                <a:cs typeface="Arial"/>
              </a:rPr>
              <a:t>p</a:t>
            </a:r>
            <a:r>
              <a:rPr sz="2900" b="1" spc="45" dirty="0">
                <a:latin typeface="Arial"/>
                <a:cs typeface="Arial"/>
              </a:rPr>
              <a:t>r</a:t>
            </a:r>
            <a:r>
              <a:rPr sz="2900" b="1" spc="-155" dirty="0">
                <a:latin typeface="Arial"/>
                <a:cs typeface="Arial"/>
              </a:rPr>
              <a:t>o</a:t>
            </a:r>
            <a:r>
              <a:rPr sz="2900" b="1" spc="70" dirty="0">
                <a:latin typeface="Arial"/>
                <a:cs typeface="Arial"/>
              </a:rPr>
              <a:t>f</a:t>
            </a:r>
            <a:r>
              <a:rPr sz="2900" b="1" spc="-155" dirty="0">
                <a:latin typeface="Arial"/>
                <a:cs typeface="Arial"/>
              </a:rPr>
              <a:t>oun</a:t>
            </a:r>
            <a:r>
              <a:rPr sz="2900" b="1" spc="-195" dirty="0">
                <a:latin typeface="Arial"/>
                <a:cs typeface="Arial"/>
              </a:rPr>
              <a:t>d</a:t>
            </a:r>
            <a:r>
              <a:rPr sz="2900" b="1" spc="-140" dirty="0">
                <a:latin typeface="Arial"/>
                <a:cs typeface="Arial"/>
              </a:rPr>
              <a:t> </a:t>
            </a:r>
            <a:r>
              <a:rPr sz="2900" b="1" spc="-155" dirty="0">
                <a:latin typeface="Arial"/>
                <a:cs typeface="Arial"/>
              </a:rPr>
              <a:t>ch</a:t>
            </a:r>
            <a:r>
              <a:rPr sz="2900" b="1" spc="-60" dirty="0">
                <a:latin typeface="Arial"/>
                <a:cs typeface="Arial"/>
              </a:rPr>
              <a:t>a</a:t>
            </a:r>
            <a:r>
              <a:rPr sz="2900" b="1" spc="-155" dirty="0">
                <a:latin typeface="Arial"/>
                <a:cs typeface="Arial"/>
              </a:rPr>
              <a:t>n</a:t>
            </a:r>
            <a:r>
              <a:rPr sz="2900" b="1" spc="-190" dirty="0">
                <a:latin typeface="Arial"/>
                <a:cs typeface="Arial"/>
              </a:rPr>
              <a:t>g</a:t>
            </a:r>
            <a:r>
              <a:rPr sz="2900" b="1" spc="-25" dirty="0">
                <a:latin typeface="Arial"/>
                <a:cs typeface="Arial"/>
              </a:rPr>
              <a:t>e</a:t>
            </a:r>
            <a:r>
              <a:rPr sz="2900" b="1" spc="-150" dirty="0">
                <a:latin typeface="Arial"/>
                <a:cs typeface="Arial"/>
              </a:rPr>
              <a:t>s</a:t>
            </a:r>
            <a:r>
              <a:rPr sz="2900" b="1" spc="-140" dirty="0">
                <a:latin typeface="Arial"/>
                <a:cs typeface="Arial"/>
              </a:rPr>
              <a:t> </a:t>
            </a:r>
            <a:r>
              <a:rPr sz="2900" b="1" spc="70" dirty="0">
                <a:latin typeface="Arial"/>
                <a:cs typeface="Arial"/>
              </a:rPr>
              <a:t>t</a:t>
            </a:r>
            <a:r>
              <a:rPr sz="2900" b="1" spc="-180" dirty="0">
                <a:latin typeface="Arial"/>
                <a:cs typeface="Arial"/>
              </a:rPr>
              <a:t>o</a:t>
            </a:r>
            <a:r>
              <a:rPr sz="2900" b="1" spc="-140" dirty="0">
                <a:latin typeface="Arial"/>
                <a:cs typeface="Arial"/>
              </a:rPr>
              <a:t> </a:t>
            </a:r>
            <a:r>
              <a:rPr sz="2900" b="1" spc="70" dirty="0">
                <a:latin typeface="Arial"/>
                <a:cs typeface="Arial"/>
              </a:rPr>
              <a:t>t</a:t>
            </a:r>
            <a:r>
              <a:rPr sz="2900" b="1" spc="-155" dirty="0">
                <a:latin typeface="Arial"/>
                <a:cs typeface="Arial"/>
              </a:rPr>
              <a:t>h</a:t>
            </a:r>
            <a:r>
              <a:rPr sz="2900" b="1" spc="-50" dirty="0">
                <a:latin typeface="Arial"/>
                <a:cs typeface="Arial"/>
              </a:rPr>
              <a:t>e</a:t>
            </a:r>
            <a:r>
              <a:rPr sz="2900" b="1" spc="-25" dirty="0">
                <a:latin typeface="Arial"/>
                <a:cs typeface="Arial"/>
              </a:rPr>
              <a:t> </a:t>
            </a:r>
            <a:r>
              <a:rPr sz="2900" b="1" spc="-155" dirty="0">
                <a:latin typeface="Arial"/>
                <a:cs typeface="Arial"/>
              </a:rPr>
              <a:t>coun</a:t>
            </a:r>
            <a:r>
              <a:rPr sz="2900" b="1" spc="70" dirty="0">
                <a:latin typeface="Arial"/>
                <a:cs typeface="Arial"/>
              </a:rPr>
              <a:t>t</a:t>
            </a:r>
            <a:r>
              <a:rPr sz="2900" b="1" spc="45" dirty="0">
                <a:latin typeface="Arial"/>
                <a:cs typeface="Arial"/>
              </a:rPr>
              <a:t>r</a:t>
            </a:r>
            <a:r>
              <a:rPr sz="2900" b="1" spc="-10" dirty="0">
                <a:latin typeface="Arial"/>
                <a:cs typeface="Arial"/>
              </a:rPr>
              <a:t>y</a:t>
            </a:r>
            <a:r>
              <a:rPr sz="2900" b="1" spc="-35" dirty="0">
                <a:latin typeface="Arial"/>
                <a:cs typeface="Arial"/>
              </a:rPr>
              <a:t>'</a:t>
            </a:r>
            <a:r>
              <a:rPr sz="2900" b="1" spc="-150" dirty="0">
                <a:latin typeface="Arial"/>
                <a:cs typeface="Arial"/>
              </a:rPr>
              <a:t>s</a:t>
            </a:r>
            <a:r>
              <a:rPr sz="2900" b="1" spc="-140" dirty="0">
                <a:latin typeface="Arial"/>
                <a:cs typeface="Arial"/>
              </a:rPr>
              <a:t> </a:t>
            </a:r>
            <a:r>
              <a:rPr sz="2900" b="1" spc="-60" dirty="0">
                <a:latin typeface="Arial"/>
                <a:cs typeface="Arial"/>
              </a:rPr>
              <a:t>a</a:t>
            </a:r>
            <a:r>
              <a:rPr sz="2900" b="1" spc="-170" dirty="0">
                <a:latin typeface="Arial"/>
                <a:cs typeface="Arial"/>
              </a:rPr>
              <a:t>pp</a:t>
            </a:r>
            <a:r>
              <a:rPr sz="2900" b="1" spc="45" dirty="0">
                <a:latin typeface="Arial"/>
                <a:cs typeface="Arial"/>
              </a:rPr>
              <a:t>r</a:t>
            </a:r>
            <a:r>
              <a:rPr sz="2900" b="1" spc="-155" dirty="0">
                <a:latin typeface="Arial"/>
                <a:cs typeface="Arial"/>
              </a:rPr>
              <a:t>o</a:t>
            </a:r>
            <a:r>
              <a:rPr sz="2900" b="1" spc="-60" dirty="0">
                <a:latin typeface="Arial"/>
                <a:cs typeface="Arial"/>
              </a:rPr>
              <a:t>a</a:t>
            </a:r>
            <a:r>
              <a:rPr sz="2900" b="1" spc="-155" dirty="0">
                <a:latin typeface="Arial"/>
                <a:cs typeface="Arial"/>
              </a:rPr>
              <a:t>c</a:t>
            </a:r>
            <a:r>
              <a:rPr sz="2900" b="1" spc="-180" dirty="0">
                <a:latin typeface="Arial"/>
                <a:cs typeface="Arial"/>
              </a:rPr>
              <a:t>h</a:t>
            </a:r>
            <a:r>
              <a:rPr sz="2900" b="1" spc="-140" dirty="0">
                <a:latin typeface="Arial"/>
                <a:cs typeface="Arial"/>
              </a:rPr>
              <a:t> </a:t>
            </a:r>
            <a:r>
              <a:rPr sz="2900" b="1" spc="70" dirty="0">
                <a:latin typeface="Arial"/>
                <a:cs typeface="Arial"/>
              </a:rPr>
              <a:t>t</a:t>
            </a:r>
            <a:r>
              <a:rPr sz="2900" b="1" spc="-180" dirty="0">
                <a:latin typeface="Arial"/>
                <a:cs typeface="Arial"/>
              </a:rPr>
              <a:t>o</a:t>
            </a:r>
            <a:r>
              <a:rPr sz="2900" b="1" spc="-140" dirty="0">
                <a:latin typeface="Arial"/>
                <a:cs typeface="Arial"/>
              </a:rPr>
              <a:t> </a:t>
            </a:r>
            <a:r>
              <a:rPr sz="2900" b="1" spc="-170" dirty="0">
                <a:latin typeface="Arial"/>
                <a:cs typeface="Arial"/>
              </a:rPr>
              <a:t>d</a:t>
            </a:r>
            <a:r>
              <a:rPr sz="2900" b="1" spc="45" dirty="0">
                <a:latin typeface="Arial"/>
                <a:cs typeface="Arial"/>
              </a:rPr>
              <a:t>r</a:t>
            </a:r>
            <a:r>
              <a:rPr sz="2900" b="1" spc="-155" dirty="0">
                <a:latin typeface="Arial"/>
                <a:cs typeface="Arial"/>
              </a:rPr>
              <a:t>u</a:t>
            </a:r>
            <a:r>
              <a:rPr sz="2900" b="1" spc="-215" dirty="0">
                <a:latin typeface="Arial"/>
                <a:cs typeface="Arial"/>
              </a:rPr>
              <a:t>g</a:t>
            </a:r>
            <a:r>
              <a:rPr sz="2900" b="1" spc="-140" dirty="0">
                <a:latin typeface="Arial"/>
                <a:cs typeface="Arial"/>
              </a:rPr>
              <a:t> </a:t>
            </a:r>
            <a:r>
              <a:rPr sz="2900" b="1" spc="-60" dirty="0">
                <a:latin typeface="Arial"/>
                <a:cs typeface="Arial"/>
              </a:rPr>
              <a:t>a</a:t>
            </a:r>
            <a:r>
              <a:rPr sz="2900" b="1" spc="-170" dirty="0">
                <a:latin typeface="Arial"/>
                <a:cs typeface="Arial"/>
              </a:rPr>
              <a:t>b</a:t>
            </a:r>
            <a:r>
              <a:rPr sz="2900" b="1" spc="-155" dirty="0">
                <a:latin typeface="Arial"/>
                <a:cs typeface="Arial"/>
              </a:rPr>
              <a:t>u</a:t>
            </a:r>
            <a:r>
              <a:rPr sz="2900" b="1" spc="-125" dirty="0">
                <a:latin typeface="Arial"/>
                <a:cs typeface="Arial"/>
              </a:rPr>
              <a:t>s</a:t>
            </a:r>
            <a:r>
              <a:rPr sz="2900" b="1" spc="-50" dirty="0">
                <a:latin typeface="Arial"/>
                <a:cs typeface="Arial"/>
              </a:rPr>
              <a:t>e</a:t>
            </a:r>
            <a:r>
              <a:rPr sz="2900" b="1" spc="-25" dirty="0">
                <a:latin typeface="Arial"/>
                <a:cs typeface="Arial"/>
              </a:rPr>
              <a:t> </a:t>
            </a:r>
            <a:r>
              <a:rPr sz="2900" b="1" spc="-155" dirty="0">
                <a:latin typeface="Arial"/>
                <a:cs typeface="Arial"/>
              </a:rPr>
              <a:t>u</a:t>
            </a:r>
            <a:r>
              <a:rPr sz="2900" b="1" spc="-35" dirty="0">
                <a:latin typeface="Arial"/>
                <a:cs typeface="Arial"/>
              </a:rPr>
              <a:t>l</a:t>
            </a:r>
            <a:r>
              <a:rPr sz="2900" b="1" spc="70" dirty="0">
                <a:latin typeface="Arial"/>
                <a:cs typeface="Arial"/>
              </a:rPr>
              <a:t>t</a:t>
            </a:r>
            <a:r>
              <a:rPr sz="2900" b="1" spc="-35" dirty="0">
                <a:latin typeface="Arial"/>
                <a:cs typeface="Arial"/>
              </a:rPr>
              <a:t>i</a:t>
            </a:r>
            <a:r>
              <a:rPr sz="2900" b="1" spc="-260" dirty="0">
                <a:latin typeface="Arial"/>
                <a:cs typeface="Arial"/>
              </a:rPr>
              <a:t>m</a:t>
            </a:r>
            <a:r>
              <a:rPr sz="2900" b="1" spc="-60" dirty="0">
                <a:latin typeface="Arial"/>
                <a:cs typeface="Arial"/>
              </a:rPr>
              <a:t>a</a:t>
            </a:r>
            <a:r>
              <a:rPr sz="2900" b="1" spc="70" dirty="0">
                <a:latin typeface="Arial"/>
                <a:cs typeface="Arial"/>
              </a:rPr>
              <a:t>t</a:t>
            </a:r>
            <a:r>
              <a:rPr sz="2900" b="1" spc="-25" dirty="0">
                <a:latin typeface="Arial"/>
                <a:cs typeface="Arial"/>
              </a:rPr>
              <a:t>e</a:t>
            </a:r>
            <a:r>
              <a:rPr sz="2900" b="1" spc="-35" dirty="0">
                <a:latin typeface="Arial"/>
                <a:cs typeface="Arial"/>
              </a:rPr>
              <a:t>l</a:t>
            </a:r>
            <a:r>
              <a:rPr sz="2900" b="1" spc="-10" dirty="0">
                <a:latin typeface="Arial"/>
                <a:cs typeface="Arial"/>
              </a:rPr>
              <a:t>y</a:t>
            </a:r>
            <a:r>
              <a:rPr sz="2900" b="1" spc="-210" dirty="0">
                <a:latin typeface="Arial"/>
                <a:cs typeface="Arial"/>
              </a:rPr>
              <a:t>.</a:t>
            </a:r>
            <a:r>
              <a:rPr sz="2900" b="1" spc="-140" dirty="0">
                <a:latin typeface="Arial"/>
                <a:cs typeface="Arial"/>
              </a:rPr>
              <a:t> </a:t>
            </a:r>
            <a:r>
              <a:rPr sz="2900" b="1" spc="-60" dirty="0">
                <a:latin typeface="Arial"/>
                <a:cs typeface="Arial"/>
              </a:rPr>
              <a:t>D</a:t>
            </a:r>
            <a:r>
              <a:rPr sz="2900" b="1" spc="-155" dirty="0">
                <a:latin typeface="Arial"/>
                <a:cs typeface="Arial"/>
              </a:rPr>
              <a:t>u</a:t>
            </a:r>
            <a:r>
              <a:rPr sz="2900" b="1" spc="70" dirty="0">
                <a:latin typeface="Arial"/>
                <a:cs typeface="Arial"/>
              </a:rPr>
              <a:t>t</a:t>
            </a:r>
            <a:r>
              <a:rPr sz="2900" b="1" spc="-25" dirty="0">
                <a:latin typeface="Arial"/>
                <a:cs typeface="Arial"/>
              </a:rPr>
              <a:t>e</a:t>
            </a:r>
            <a:r>
              <a:rPr sz="2900" b="1" spc="45" dirty="0">
                <a:latin typeface="Arial"/>
                <a:cs typeface="Arial"/>
              </a:rPr>
              <a:t>r</a:t>
            </a:r>
            <a:r>
              <a:rPr sz="2900" b="1" spc="70" dirty="0">
                <a:latin typeface="Arial"/>
                <a:cs typeface="Arial"/>
              </a:rPr>
              <a:t>t</a:t>
            </a:r>
            <a:r>
              <a:rPr sz="2900" b="1" spc="-50" dirty="0">
                <a:latin typeface="Arial"/>
                <a:cs typeface="Arial"/>
              </a:rPr>
              <a:t>e</a:t>
            </a:r>
            <a:r>
              <a:rPr sz="2900" b="1" spc="-140" dirty="0">
                <a:latin typeface="Arial"/>
                <a:cs typeface="Arial"/>
              </a:rPr>
              <a:t> </a:t>
            </a:r>
            <a:r>
              <a:rPr sz="2900" b="1" spc="-155" dirty="0">
                <a:latin typeface="Arial"/>
                <a:cs typeface="Arial"/>
              </a:rPr>
              <a:t>h</a:t>
            </a:r>
            <a:r>
              <a:rPr sz="2900" b="1" spc="-60" dirty="0">
                <a:latin typeface="Arial"/>
                <a:cs typeface="Arial"/>
              </a:rPr>
              <a:t>a</a:t>
            </a:r>
            <a:r>
              <a:rPr sz="2900" b="1" spc="-150" dirty="0">
                <a:latin typeface="Arial"/>
                <a:cs typeface="Arial"/>
              </a:rPr>
              <a:t>s</a:t>
            </a:r>
            <a:r>
              <a:rPr sz="2900" b="1" spc="-140" dirty="0">
                <a:latin typeface="Arial"/>
                <a:cs typeface="Arial"/>
              </a:rPr>
              <a:t> </a:t>
            </a:r>
            <a:r>
              <a:rPr sz="2900" b="1" spc="-155" dirty="0">
                <a:latin typeface="Arial"/>
                <a:cs typeface="Arial"/>
              </a:rPr>
              <a:t>c</a:t>
            </a:r>
            <a:r>
              <a:rPr sz="2900" b="1" spc="-35" dirty="0">
                <a:latin typeface="Arial"/>
                <a:cs typeface="Arial"/>
              </a:rPr>
              <a:t>l</a:t>
            </a:r>
            <a:r>
              <a:rPr sz="2900" b="1" spc="-60" dirty="0">
                <a:latin typeface="Arial"/>
                <a:cs typeface="Arial"/>
              </a:rPr>
              <a:t>a</a:t>
            </a:r>
            <a:r>
              <a:rPr sz="2900" b="1" spc="-35" dirty="0">
                <a:latin typeface="Arial"/>
                <a:cs typeface="Arial"/>
              </a:rPr>
              <a:t>i</a:t>
            </a:r>
            <a:r>
              <a:rPr sz="2900" b="1" spc="-260" dirty="0">
                <a:latin typeface="Arial"/>
                <a:cs typeface="Arial"/>
              </a:rPr>
              <a:t>m</a:t>
            </a:r>
            <a:r>
              <a:rPr sz="2900" b="1" spc="-25" dirty="0">
                <a:latin typeface="Arial"/>
                <a:cs typeface="Arial"/>
              </a:rPr>
              <a:t>e</a:t>
            </a:r>
            <a:r>
              <a:rPr sz="2900" b="1" spc="-195" dirty="0">
                <a:latin typeface="Arial"/>
                <a:cs typeface="Arial"/>
              </a:rPr>
              <a:t>d</a:t>
            </a:r>
            <a:r>
              <a:rPr sz="2900" b="1" spc="-140" dirty="0">
                <a:latin typeface="Arial"/>
                <a:cs typeface="Arial"/>
              </a:rPr>
              <a:t> </a:t>
            </a:r>
            <a:r>
              <a:rPr sz="2900" b="1" spc="70" dirty="0">
                <a:latin typeface="Arial"/>
                <a:cs typeface="Arial"/>
              </a:rPr>
              <a:t>t</a:t>
            </a:r>
            <a:r>
              <a:rPr sz="2900" b="1" spc="-155" dirty="0">
                <a:latin typeface="Arial"/>
                <a:cs typeface="Arial"/>
              </a:rPr>
              <a:t>h</a:t>
            </a:r>
            <a:r>
              <a:rPr sz="2900" b="1" spc="-60" dirty="0">
                <a:latin typeface="Arial"/>
                <a:cs typeface="Arial"/>
              </a:rPr>
              <a:t>a</a:t>
            </a:r>
            <a:r>
              <a:rPr sz="2900" b="1" spc="45" dirty="0">
                <a:latin typeface="Arial"/>
                <a:cs typeface="Arial"/>
              </a:rPr>
              <a:t>t</a:t>
            </a:r>
            <a:r>
              <a:rPr sz="2900" b="1" spc="40" dirty="0">
                <a:latin typeface="Arial"/>
                <a:cs typeface="Arial"/>
              </a:rPr>
              <a:t> </a:t>
            </a:r>
            <a:r>
              <a:rPr sz="2900" b="1" spc="-155" dirty="0">
                <a:latin typeface="Arial"/>
                <a:cs typeface="Arial"/>
              </a:rPr>
              <a:t>h</a:t>
            </a:r>
            <a:r>
              <a:rPr sz="2900" b="1" spc="-35" dirty="0">
                <a:latin typeface="Arial"/>
                <a:cs typeface="Arial"/>
              </a:rPr>
              <a:t>i</a:t>
            </a:r>
            <a:r>
              <a:rPr sz="2900" b="1" spc="-150" dirty="0">
                <a:latin typeface="Arial"/>
                <a:cs typeface="Arial"/>
              </a:rPr>
              <a:t>s</a:t>
            </a:r>
            <a:r>
              <a:rPr sz="2900" b="1" spc="-140" dirty="0">
                <a:latin typeface="Arial"/>
                <a:cs typeface="Arial"/>
              </a:rPr>
              <a:t> </a:t>
            </a:r>
            <a:r>
              <a:rPr sz="2900" b="1" spc="-155" dirty="0">
                <a:latin typeface="Arial"/>
                <a:cs typeface="Arial"/>
              </a:rPr>
              <a:t>c</a:t>
            </a:r>
            <a:r>
              <a:rPr sz="2900" b="1" spc="45" dirty="0">
                <a:latin typeface="Arial"/>
                <a:cs typeface="Arial"/>
              </a:rPr>
              <a:t>r</a:t>
            </a:r>
            <a:r>
              <a:rPr sz="2900" b="1" spc="-60" dirty="0">
                <a:latin typeface="Arial"/>
                <a:cs typeface="Arial"/>
              </a:rPr>
              <a:t>a</a:t>
            </a:r>
            <a:r>
              <a:rPr sz="2900" b="1" spc="-155" dirty="0">
                <a:latin typeface="Arial"/>
                <a:cs typeface="Arial"/>
              </a:rPr>
              <a:t>c</a:t>
            </a:r>
            <a:r>
              <a:rPr sz="2900" b="1" spc="-105" dirty="0">
                <a:latin typeface="Arial"/>
                <a:cs typeface="Arial"/>
              </a:rPr>
              <a:t>k</a:t>
            </a:r>
            <a:r>
              <a:rPr sz="2900" b="1" spc="-170" dirty="0">
                <a:latin typeface="Arial"/>
                <a:cs typeface="Arial"/>
              </a:rPr>
              <a:t>d</a:t>
            </a:r>
            <a:r>
              <a:rPr sz="2900" b="1" spc="-155" dirty="0">
                <a:latin typeface="Arial"/>
                <a:cs typeface="Arial"/>
              </a:rPr>
              <a:t>o</a:t>
            </a:r>
            <a:r>
              <a:rPr sz="2900" b="1" spc="-114" dirty="0">
                <a:latin typeface="Arial"/>
                <a:cs typeface="Arial"/>
              </a:rPr>
              <a:t>w</a:t>
            </a:r>
            <a:r>
              <a:rPr sz="2900" b="1" spc="-180" dirty="0">
                <a:latin typeface="Arial"/>
                <a:cs typeface="Arial"/>
              </a:rPr>
              <a:t>n</a:t>
            </a:r>
            <a:r>
              <a:rPr sz="2900" b="1" spc="-140" dirty="0">
                <a:latin typeface="Arial"/>
                <a:cs typeface="Arial"/>
              </a:rPr>
              <a:t> </a:t>
            </a:r>
            <a:r>
              <a:rPr sz="2900" b="1" spc="-155" dirty="0">
                <a:latin typeface="Arial"/>
                <a:cs typeface="Arial"/>
              </a:rPr>
              <a:t>o</a:t>
            </a:r>
            <a:r>
              <a:rPr sz="2900" b="1" spc="-180" dirty="0">
                <a:latin typeface="Arial"/>
                <a:cs typeface="Arial"/>
              </a:rPr>
              <a:t>n</a:t>
            </a:r>
            <a:r>
              <a:rPr sz="2900" b="1" spc="-140" dirty="0">
                <a:latin typeface="Arial"/>
                <a:cs typeface="Arial"/>
              </a:rPr>
              <a:t> </a:t>
            </a:r>
            <a:r>
              <a:rPr sz="2900" b="1" spc="-170" dirty="0">
                <a:latin typeface="Arial"/>
                <a:cs typeface="Arial"/>
              </a:rPr>
              <a:t>d</a:t>
            </a:r>
            <a:r>
              <a:rPr sz="2900" b="1" spc="45" dirty="0">
                <a:latin typeface="Arial"/>
                <a:cs typeface="Arial"/>
              </a:rPr>
              <a:t>r</a:t>
            </a:r>
            <a:r>
              <a:rPr sz="2900" b="1" spc="-155" dirty="0">
                <a:latin typeface="Arial"/>
                <a:cs typeface="Arial"/>
              </a:rPr>
              <a:t>u</a:t>
            </a:r>
            <a:r>
              <a:rPr sz="2900" b="1" spc="-190" dirty="0">
                <a:latin typeface="Arial"/>
                <a:cs typeface="Arial"/>
              </a:rPr>
              <a:t>g</a:t>
            </a:r>
            <a:r>
              <a:rPr sz="2900" b="1" spc="-150" dirty="0">
                <a:latin typeface="Arial"/>
                <a:cs typeface="Arial"/>
              </a:rPr>
              <a:t>s</a:t>
            </a:r>
            <a:r>
              <a:rPr sz="2900" b="1" spc="-140" dirty="0">
                <a:latin typeface="Arial"/>
                <a:cs typeface="Arial"/>
              </a:rPr>
              <a:t> </a:t>
            </a:r>
            <a:r>
              <a:rPr sz="2900" b="1" spc="-60" dirty="0">
                <a:latin typeface="Arial"/>
                <a:cs typeface="Arial"/>
              </a:rPr>
              <a:t>a</a:t>
            </a:r>
            <a:r>
              <a:rPr sz="2900" b="1" spc="-35" dirty="0">
                <a:latin typeface="Arial"/>
                <a:cs typeface="Arial"/>
              </a:rPr>
              <a:t>i</a:t>
            </a:r>
            <a:r>
              <a:rPr sz="2900" b="1" spc="-260" dirty="0">
                <a:latin typeface="Arial"/>
                <a:cs typeface="Arial"/>
              </a:rPr>
              <a:t>m</a:t>
            </a:r>
            <a:r>
              <a:rPr sz="2900" b="1" spc="-150" dirty="0">
                <a:latin typeface="Arial"/>
                <a:cs typeface="Arial"/>
              </a:rPr>
              <a:t>s</a:t>
            </a:r>
            <a:r>
              <a:rPr sz="2900" b="1" spc="-140" dirty="0">
                <a:latin typeface="Arial"/>
                <a:cs typeface="Arial"/>
              </a:rPr>
              <a:t> </a:t>
            </a:r>
            <a:r>
              <a:rPr sz="2900" b="1" spc="-60" dirty="0">
                <a:latin typeface="Arial"/>
                <a:cs typeface="Arial"/>
              </a:rPr>
              <a:t>a</a:t>
            </a:r>
            <a:r>
              <a:rPr sz="2900" b="1" spc="45" dirty="0">
                <a:latin typeface="Arial"/>
                <a:cs typeface="Arial"/>
              </a:rPr>
              <a:t>t</a:t>
            </a:r>
            <a:r>
              <a:rPr sz="2900" b="1" spc="40" dirty="0">
                <a:latin typeface="Arial"/>
                <a:cs typeface="Arial"/>
              </a:rPr>
              <a:t> </a:t>
            </a:r>
            <a:r>
              <a:rPr sz="2900" b="1" spc="45" dirty="0">
                <a:latin typeface="Arial"/>
                <a:cs typeface="Arial"/>
              </a:rPr>
              <a:t>r</a:t>
            </a:r>
            <a:r>
              <a:rPr sz="2900" b="1" spc="-25" dirty="0">
                <a:latin typeface="Arial"/>
                <a:cs typeface="Arial"/>
              </a:rPr>
              <a:t>e</a:t>
            </a:r>
            <a:r>
              <a:rPr sz="2900" b="1" spc="-125" dirty="0">
                <a:latin typeface="Arial"/>
                <a:cs typeface="Arial"/>
              </a:rPr>
              <a:t>s</a:t>
            </a:r>
            <a:r>
              <a:rPr sz="2900" b="1" spc="-155" dirty="0">
                <a:latin typeface="Arial"/>
                <a:cs typeface="Arial"/>
              </a:rPr>
              <a:t>o</a:t>
            </a:r>
            <a:r>
              <a:rPr sz="2900" b="1" spc="-35" dirty="0">
                <a:latin typeface="Arial"/>
                <a:cs typeface="Arial"/>
              </a:rPr>
              <a:t>l</a:t>
            </a:r>
            <a:r>
              <a:rPr sz="2900" b="1" spc="-204" dirty="0">
                <a:latin typeface="Arial"/>
                <a:cs typeface="Arial"/>
              </a:rPr>
              <a:t>v</a:t>
            </a:r>
            <a:r>
              <a:rPr sz="2900" b="1" spc="-35" dirty="0">
                <a:latin typeface="Arial"/>
                <a:cs typeface="Arial"/>
              </a:rPr>
              <a:t>i</a:t>
            </a:r>
            <a:r>
              <a:rPr sz="2900" b="1" spc="-155" dirty="0">
                <a:latin typeface="Arial"/>
                <a:cs typeface="Arial"/>
              </a:rPr>
              <a:t>n</a:t>
            </a:r>
            <a:r>
              <a:rPr sz="2900" b="1" spc="-215" dirty="0">
                <a:latin typeface="Arial"/>
                <a:cs typeface="Arial"/>
              </a:rPr>
              <a:t>g</a:t>
            </a:r>
            <a:r>
              <a:rPr sz="2900" b="1" spc="-140" dirty="0">
                <a:latin typeface="Arial"/>
                <a:cs typeface="Arial"/>
              </a:rPr>
              <a:t> </a:t>
            </a:r>
            <a:r>
              <a:rPr sz="2900" b="1" spc="70" dirty="0">
                <a:latin typeface="Arial"/>
                <a:cs typeface="Arial"/>
              </a:rPr>
              <a:t>t</a:t>
            </a:r>
            <a:r>
              <a:rPr sz="2900" b="1" spc="-155" dirty="0">
                <a:latin typeface="Arial"/>
                <a:cs typeface="Arial"/>
              </a:rPr>
              <a:t>h</a:t>
            </a:r>
            <a:r>
              <a:rPr sz="2900" b="1" spc="-50" dirty="0">
                <a:latin typeface="Arial"/>
                <a:cs typeface="Arial"/>
              </a:rPr>
              <a:t>e</a:t>
            </a:r>
            <a:r>
              <a:rPr sz="2900" b="1" spc="-140" dirty="0">
                <a:latin typeface="Arial"/>
                <a:cs typeface="Arial"/>
              </a:rPr>
              <a:t> </a:t>
            </a:r>
            <a:r>
              <a:rPr sz="2900" b="1" spc="-170" dirty="0">
                <a:latin typeface="Arial"/>
                <a:cs typeface="Arial"/>
              </a:rPr>
              <a:t>d</a:t>
            </a:r>
            <a:r>
              <a:rPr sz="2900" b="1" spc="45" dirty="0">
                <a:latin typeface="Arial"/>
                <a:cs typeface="Arial"/>
              </a:rPr>
              <a:t>r</a:t>
            </a:r>
            <a:r>
              <a:rPr sz="2900" b="1" spc="-155" dirty="0">
                <a:latin typeface="Arial"/>
                <a:cs typeface="Arial"/>
              </a:rPr>
              <a:t>u</a:t>
            </a:r>
            <a:r>
              <a:rPr sz="2900" b="1" spc="-215" dirty="0">
                <a:latin typeface="Arial"/>
                <a:cs typeface="Arial"/>
              </a:rPr>
              <a:t>g</a:t>
            </a:r>
            <a:r>
              <a:rPr sz="2900" b="1" spc="-140" dirty="0">
                <a:latin typeface="Arial"/>
                <a:cs typeface="Arial"/>
              </a:rPr>
              <a:t> </a:t>
            </a:r>
            <a:r>
              <a:rPr sz="2900" b="1" spc="-260" dirty="0">
                <a:latin typeface="Arial"/>
                <a:cs typeface="Arial"/>
              </a:rPr>
              <a:t>m</a:t>
            </a:r>
            <a:r>
              <a:rPr sz="2900" b="1" spc="-25" dirty="0">
                <a:latin typeface="Arial"/>
                <a:cs typeface="Arial"/>
              </a:rPr>
              <a:t>e</a:t>
            </a:r>
            <a:r>
              <a:rPr sz="2900" b="1" spc="-155" dirty="0">
                <a:latin typeface="Arial"/>
                <a:cs typeface="Arial"/>
              </a:rPr>
              <a:t>n</a:t>
            </a:r>
            <a:r>
              <a:rPr sz="2900" b="1" spc="-60" dirty="0">
                <a:latin typeface="Arial"/>
                <a:cs typeface="Arial"/>
              </a:rPr>
              <a:t>a</a:t>
            </a:r>
            <a:r>
              <a:rPr sz="2900" b="1" spc="-155" dirty="0">
                <a:latin typeface="Arial"/>
                <a:cs typeface="Arial"/>
              </a:rPr>
              <a:t>c</a:t>
            </a:r>
            <a:r>
              <a:rPr sz="2900" b="1" spc="-50" dirty="0">
                <a:latin typeface="Arial"/>
                <a:cs typeface="Arial"/>
              </a:rPr>
              <a:t>e</a:t>
            </a:r>
            <a:r>
              <a:rPr sz="2900" b="1" spc="-140" dirty="0">
                <a:latin typeface="Arial"/>
                <a:cs typeface="Arial"/>
              </a:rPr>
              <a:t> </a:t>
            </a:r>
            <a:r>
              <a:rPr sz="2900" b="1" spc="-35" dirty="0">
                <a:latin typeface="Arial"/>
                <a:cs typeface="Arial"/>
              </a:rPr>
              <a:t>i</a:t>
            </a:r>
            <a:r>
              <a:rPr sz="2900" b="1" spc="-180" dirty="0">
                <a:latin typeface="Arial"/>
                <a:cs typeface="Arial"/>
              </a:rPr>
              <a:t>n</a:t>
            </a:r>
            <a:r>
              <a:rPr sz="2900" b="1" spc="-140" dirty="0">
                <a:latin typeface="Arial"/>
                <a:cs typeface="Arial"/>
              </a:rPr>
              <a:t> </a:t>
            </a:r>
            <a:r>
              <a:rPr sz="2900" b="1" spc="70" dirty="0">
                <a:latin typeface="Arial"/>
                <a:cs typeface="Arial"/>
              </a:rPr>
              <a:t>t</a:t>
            </a:r>
            <a:r>
              <a:rPr sz="2900" b="1" spc="-155" dirty="0">
                <a:latin typeface="Arial"/>
                <a:cs typeface="Arial"/>
              </a:rPr>
              <a:t>h</a:t>
            </a:r>
            <a:r>
              <a:rPr sz="2900" b="1" spc="-50" dirty="0">
                <a:latin typeface="Arial"/>
                <a:cs typeface="Arial"/>
              </a:rPr>
              <a:t>e</a:t>
            </a:r>
            <a:r>
              <a:rPr sz="2900" b="1" spc="-25" dirty="0">
                <a:latin typeface="Arial"/>
                <a:cs typeface="Arial"/>
              </a:rPr>
              <a:t> </a:t>
            </a:r>
            <a:r>
              <a:rPr sz="2900" b="1" spc="-155" dirty="0">
                <a:latin typeface="Arial"/>
                <a:cs typeface="Arial"/>
              </a:rPr>
              <a:t>coun</a:t>
            </a:r>
            <a:r>
              <a:rPr sz="2900" b="1" spc="70" dirty="0">
                <a:latin typeface="Arial"/>
                <a:cs typeface="Arial"/>
              </a:rPr>
              <a:t>t</a:t>
            </a:r>
            <a:r>
              <a:rPr sz="2900" b="1" spc="45" dirty="0">
                <a:latin typeface="Arial"/>
                <a:cs typeface="Arial"/>
              </a:rPr>
              <a:t>r</a:t>
            </a:r>
            <a:r>
              <a:rPr sz="2900" b="1" spc="-10" dirty="0">
                <a:latin typeface="Arial"/>
                <a:cs typeface="Arial"/>
              </a:rPr>
              <a:t>y</a:t>
            </a:r>
            <a:r>
              <a:rPr sz="2900" b="1" spc="-210" dirty="0">
                <a:latin typeface="Arial"/>
                <a:cs typeface="Arial"/>
              </a:rPr>
              <a:t>,</a:t>
            </a:r>
            <a:r>
              <a:rPr sz="2900" b="1" spc="-140" dirty="0">
                <a:latin typeface="Arial"/>
                <a:cs typeface="Arial"/>
              </a:rPr>
              <a:t> </a:t>
            </a:r>
            <a:r>
              <a:rPr sz="2900" b="1" spc="-60" dirty="0">
                <a:latin typeface="Arial"/>
                <a:cs typeface="Arial"/>
              </a:rPr>
              <a:t>a</a:t>
            </a:r>
            <a:r>
              <a:rPr sz="2900" b="1" spc="-155" dirty="0">
                <a:latin typeface="Arial"/>
                <a:cs typeface="Arial"/>
              </a:rPr>
              <a:t>n</a:t>
            </a:r>
            <a:r>
              <a:rPr sz="2900" b="1" spc="-195" dirty="0">
                <a:latin typeface="Arial"/>
                <a:cs typeface="Arial"/>
              </a:rPr>
              <a:t>d</a:t>
            </a:r>
            <a:r>
              <a:rPr sz="2900" b="1" spc="-140" dirty="0">
                <a:latin typeface="Arial"/>
                <a:cs typeface="Arial"/>
              </a:rPr>
              <a:t> </a:t>
            </a:r>
            <a:r>
              <a:rPr sz="2900" b="1" spc="-155" dirty="0">
                <a:latin typeface="Arial"/>
                <a:cs typeface="Arial"/>
              </a:rPr>
              <a:t>h</a:t>
            </a:r>
            <a:r>
              <a:rPr sz="2900" b="1" spc="-35" dirty="0">
                <a:latin typeface="Arial"/>
                <a:cs typeface="Arial"/>
              </a:rPr>
              <a:t>i</a:t>
            </a:r>
            <a:r>
              <a:rPr sz="2900" b="1" spc="-150" dirty="0">
                <a:latin typeface="Arial"/>
                <a:cs typeface="Arial"/>
              </a:rPr>
              <a:t>s</a:t>
            </a:r>
            <a:r>
              <a:rPr sz="2900" b="1" spc="-140" dirty="0">
                <a:latin typeface="Arial"/>
                <a:cs typeface="Arial"/>
              </a:rPr>
              <a:t> </a:t>
            </a:r>
            <a:r>
              <a:rPr sz="2900" b="1" spc="-125" dirty="0">
                <a:latin typeface="Arial"/>
                <a:cs typeface="Arial"/>
              </a:rPr>
              <a:t>s</a:t>
            </a:r>
            <a:r>
              <a:rPr sz="2900" b="1" spc="-155" dirty="0">
                <a:latin typeface="Arial"/>
                <a:cs typeface="Arial"/>
              </a:rPr>
              <a:t>u</a:t>
            </a:r>
            <a:r>
              <a:rPr sz="2900" b="1" spc="-170" dirty="0">
                <a:latin typeface="Arial"/>
                <a:cs typeface="Arial"/>
              </a:rPr>
              <a:t>pp</a:t>
            </a:r>
            <a:r>
              <a:rPr sz="2900" b="1" spc="-155" dirty="0">
                <a:latin typeface="Arial"/>
                <a:cs typeface="Arial"/>
              </a:rPr>
              <a:t>o</a:t>
            </a:r>
            <a:r>
              <a:rPr sz="2900" b="1" spc="45" dirty="0">
                <a:latin typeface="Arial"/>
                <a:cs typeface="Arial"/>
              </a:rPr>
              <a:t>r</a:t>
            </a:r>
            <a:r>
              <a:rPr sz="2900" b="1" spc="70" dirty="0">
                <a:latin typeface="Arial"/>
                <a:cs typeface="Arial"/>
              </a:rPr>
              <a:t>t</a:t>
            </a:r>
            <a:r>
              <a:rPr sz="2900" b="1" spc="-25" dirty="0">
                <a:latin typeface="Arial"/>
                <a:cs typeface="Arial"/>
              </a:rPr>
              <a:t>e</a:t>
            </a:r>
            <a:r>
              <a:rPr sz="2900" b="1" spc="45" dirty="0">
                <a:latin typeface="Arial"/>
                <a:cs typeface="Arial"/>
              </a:rPr>
              <a:t>r</a:t>
            </a:r>
            <a:r>
              <a:rPr sz="2900" b="1" spc="-150" dirty="0">
                <a:latin typeface="Arial"/>
                <a:cs typeface="Arial"/>
              </a:rPr>
              <a:t>s</a:t>
            </a:r>
            <a:r>
              <a:rPr sz="2900" b="1" spc="-140" dirty="0">
                <a:latin typeface="Arial"/>
                <a:cs typeface="Arial"/>
              </a:rPr>
              <a:t> </a:t>
            </a:r>
            <a:r>
              <a:rPr sz="2900" b="1" spc="-60" dirty="0">
                <a:latin typeface="Arial"/>
                <a:cs typeface="Arial"/>
              </a:rPr>
              <a:t>a</a:t>
            </a:r>
            <a:r>
              <a:rPr sz="2900" b="1" spc="45" dirty="0">
                <a:latin typeface="Arial"/>
                <a:cs typeface="Arial"/>
              </a:rPr>
              <a:t>r</a:t>
            </a:r>
            <a:r>
              <a:rPr sz="2900" b="1" spc="-190" dirty="0">
                <a:latin typeface="Arial"/>
                <a:cs typeface="Arial"/>
              </a:rPr>
              <a:t>g</a:t>
            </a:r>
            <a:r>
              <a:rPr sz="2900" b="1" spc="-155" dirty="0">
                <a:latin typeface="Arial"/>
                <a:cs typeface="Arial"/>
              </a:rPr>
              <a:t>u</a:t>
            </a:r>
            <a:r>
              <a:rPr sz="2900" b="1" spc="-50" dirty="0">
                <a:latin typeface="Arial"/>
                <a:cs typeface="Arial"/>
              </a:rPr>
              <a:t>e</a:t>
            </a:r>
            <a:r>
              <a:rPr sz="2900" b="1" spc="-25" dirty="0">
                <a:latin typeface="Arial"/>
                <a:cs typeface="Arial"/>
              </a:rPr>
              <a:t> </a:t>
            </a:r>
            <a:r>
              <a:rPr sz="2900" b="1" spc="70" dirty="0">
                <a:latin typeface="Arial"/>
                <a:cs typeface="Arial"/>
              </a:rPr>
              <a:t>t</a:t>
            </a:r>
            <a:r>
              <a:rPr sz="2900" b="1" spc="-155" dirty="0">
                <a:latin typeface="Arial"/>
                <a:cs typeface="Arial"/>
              </a:rPr>
              <a:t>h</a:t>
            </a:r>
            <a:r>
              <a:rPr sz="2900" b="1" spc="-60" dirty="0">
                <a:latin typeface="Arial"/>
                <a:cs typeface="Arial"/>
              </a:rPr>
              <a:t>a</a:t>
            </a:r>
            <a:r>
              <a:rPr sz="2900" b="1" spc="45" dirty="0">
                <a:latin typeface="Arial"/>
                <a:cs typeface="Arial"/>
              </a:rPr>
              <a:t>t</a:t>
            </a:r>
            <a:r>
              <a:rPr sz="2900" b="1" spc="-140" dirty="0">
                <a:latin typeface="Arial"/>
                <a:cs typeface="Arial"/>
              </a:rPr>
              <a:t> </a:t>
            </a:r>
            <a:r>
              <a:rPr sz="2900" b="1" spc="70" dirty="0">
                <a:latin typeface="Arial"/>
                <a:cs typeface="Arial"/>
              </a:rPr>
              <a:t>t</a:t>
            </a:r>
            <a:r>
              <a:rPr sz="2900" b="1" spc="-155" dirty="0">
                <a:latin typeface="Arial"/>
                <a:cs typeface="Arial"/>
              </a:rPr>
              <a:t>h</a:t>
            </a:r>
            <a:r>
              <a:rPr sz="2900" b="1" spc="-25" dirty="0">
                <a:latin typeface="Arial"/>
                <a:cs typeface="Arial"/>
              </a:rPr>
              <a:t>e</a:t>
            </a:r>
            <a:r>
              <a:rPr sz="2900" b="1" spc="-125" dirty="0">
                <a:latin typeface="Arial"/>
                <a:cs typeface="Arial"/>
              </a:rPr>
              <a:t>s</a:t>
            </a:r>
            <a:r>
              <a:rPr sz="2900" b="1" spc="-50" dirty="0">
                <a:latin typeface="Arial"/>
                <a:cs typeface="Arial"/>
              </a:rPr>
              <a:t>e</a:t>
            </a:r>
            <a:r>
              <a:rPr sz="2900" b="1" spc="-140" dirty="0">
                <a:latin typeface="Arial"/>
                <a:cs typeface="Arial"/>
              </a:rPr>
              <a:t> </a:t>
            </a:r>
            <a:r>
              <a:rPr sz="2900" b="1" spc="-60" dirty="0">
                <a:latin typeface="Arial"/>
                <a:cs typeface="Arial"/>
              </a:rPr>
              <a:t>a</a:t>
            </a:r>
            <a:r>
              <a:rPr sz="2900" b="1" spc="-155" dirty="0">
                <a:latin typeface="Arial"/>
                <a:cs typeface="Arial"/>
              </a:rPr>
              <a:t>c</a:t>
            </a:r>
            <a:r>
              <a:rPr sz="2900" b="1" spc="70" dirty="0">
                <a:latin typeface="Arial"/>
                <a:cs typeface="Arial"/>
              </a:rPr>
              <a:t>t</a:t>
            </a:r>
            <a:r>
              <a:rPr sz="2900" b="1" spc="-35" dirty="0">
                <a:latin typeface="Arial"/>
                <a:cs typeface="Arial"/>
              </a:rPr>
              <a:t>i</a:t>
            </a:r>
            <a:r>
              <a:rPr sz="2900" b="1" spc="-155" dirty="0">
                <a:latin typeface="Arial"/>
                <a:cs typeface="Arial"/>
              </a:rPr>
              <a:t>on</a:t>
            </a:r>
            <a:r>
              <a:rPr sz="2900" b="1" spc="-150" dirty="0">
                <a:latin typeface="Arial"/>
                <a:cs typeface="Arial"/>
              </a:rPr>
              <a:t>s</a:t>
            </a:r>
            <a:r>
              <a:rPr sz="2900" b="1" spc="-140" dirty="0">
                <a:latin typeface="Arial"/>
                <a:cs typeface="Arial"/>
              </a:rPr>
              <a:t> </a:t>
            </a:r>
            <a:r>
              <a:rPr sz="2900" b="1" spc="-60" dirty="0">
                <a:latin typeface="Arial"/>
                <a:cs typeface="Arial"/>
              </a:rPr>
              <a:t>a</a:t>
            </a:r>
            <a:r>
              <a:rPr sz="2900" b="1" spc="45" dirty="0">
                <a:latin typeface="Arial"/>
                <a:cs typeface="Arial"/>
              </a:rPr>
              <a:t>r</a:t>
            </a:r>
            <a:r>
              <a:rPr sz="2900" b="1" spc="-50" dirty="0">
                <a:latin typeface="Arial"/>
                <a:cs typeface="Arial"/>
              </a:rPr>
              <a:t>e</a:t>
            </a:r>
            <a:r>
              <a:rPr sz="2900" b="1" spc="-140" dirty="0">
                <a:latin typeface="Arial"/>
                <a:cs typeface="Arial"/>
              </a:rPr>
              <a:t> </a:t>
            </a:r>
            <a:r>
              <a:rPr sz="2900" b="1" spc="-155" dirty="0">
                <a:latin typeface="Arial"/>
                <a:cs typeface="Arial"/>
              </a:rPr>
              <a:t>n</a:t>
            </a:r>
            <a:r>
              <a:rPr sz="2900" b="1" spc="-25" dirty="0">
                <a:latin typeface="Arial"/>
                <a:cs typeface="Arial"/>
              </a:rPr>
              <a:t>e</a:t>
            </a:r>
            <a:r>
              <a:rPr sz="2900" b="1" spc="-155" dirty="0">
                <a:latin typeface="Arial"/>
                <a:cs typeface="Arial"/>
              </a:rPr>
              <a:t>c</a:t>
            </a:r>
            <a:r>
              <a:rPr sz="2900" b="1" spc="-25" dirty="0">
                <a:latin typeface="Arial"/>
                <a:cs typeface="Arial"/>
              </a:rPr>
              <a:t>e</a:t>
            </a:r>
            <a:r>
              <a:rPr sz="2900" b="1" spc="-125" dirty="0">
                <a:latin typeface="Arial"/>
                <a:cs typeface="Arial"/>
              </a:rPr>
              <a:t>ss</a:t>
            </a:r>
            <a:r>
              <a:rPr sz="2900" b="1" spc="-60" dirty="0">
                <a:latin typeface="Arial"/>
                <a:cs typeface="Arial"/>
              </a:rPr>
              <a:t>a</a:t>
            </a:r>
            <a:r>
              <a:rPr sz="2900" b="1" spc="45" dirty="0">
                <a:latin typeface="Arial"/>
                <a:cs typeface="Arial"/>
              </a:rPr>
              <a:t>r</a:t>
            </a:r>
            <a:r>
              <a:rPr sz="2900" b="1" spc="-35" dirty="0">
                <a:latin typeface="Arial"/>
                <a:cs typeface="Arial"/>
              </a:rPr>
              <a:t>y</a:t>
            </a:r>
            <a:r>
              <a:rPr sz="2900" b="1" spc="-140" dirty="0">
                <a:latin typeface="Arial"/>
                <a:cs typeface="Arial"/>
              </a:rPr>
              <a:t> </a:t>
            </a:r>
            <a:r>
              <a:rPr sz="2900" b="1" spc="70" dirty="0">
                <a:latin typeface="Arial"/>
                <a:cs typeface="Arial"/>
              </a:rPr>
              <a:t>t</a:t>
            </a:r>
            <a:r>
              <a:rPr sz="2900" b="1" spc="-180" dirty="0">
                <a:latin typeface="Arial"/>
                <a:cs typeface="Arial"/>
              </a:rPr>
              <a:t>o</a:t>
            </a:r>
            <a:r>
              <a:rPr sz="2900" b="1" spc="-85" dirty="0">
                <a:latin typeface="Arial"/>
                <a:cs typeface="Arial"/>
              </a:rPr>
              <a:t> </a:t>
            </a:r>
            <a:r>
              <a:rPr sz="2900" b="1" spc="-260" dirty="0">
                <a:latin typeface="Arial"/>
                <a:cs typeface="Arial"/>
              </a:rPr>
              <a:t>m</a:t>
            </a:r>
            <a:r>
              <a:rPr sz="2900" b="1" spc="-60" dirty="0">
                <a:latin typeface="Arial"/>
                <a:cs typeface="Arial"/>
              </a:rPr>
              <a:t>a</a:t>
            </a:r>
            <a:r>
              <a:rPr sz="2900" b="1" spc="-105" dirty="0">
                <a:latin typeface="Arial"/>
                <a:cs typeface="Arial"/>
              </a:rPr>
              <a:t>k</a:t>
            </a:r>
            <a:r>
              <a:rPr sz="2900" b="1" spc="-50" dirty="0">
                <a:latin typeface="Arial"/>
                <a:cs typeface="Arial"/>
              </a:rPr>
              <a:t>e</a:t>
            </a:r>
            <a:r>
              <a:rPr sz="2900" b="1" spc="-140" dirty="0">
                <a:latin typeface="Arial"/>
                <a:cs typeface="Arial"/>
              </a:rPr>
              <a:t> </a:t>
            </a:r>
            <a:r>
              <a:rPr sz="2900" b="1" spc="70" dirty="0">
                <a:latin typeface="Arial"/>
                <a:cs typeface="Arial"/>
              </a:rPr>
              <a:t>t</a:t>
            </a:r>
            <a:r>
              <a:rPr sz="2900" b="1" spc="-155" dirty="0">
                <a:latin typeface="Arial"/>
                <a:cs typeface="Arial"/>
              </a:rPr>
              <a:t>h</a:t>
            </a:r>
            <a:r>
              <a:rPr sz="2900" b="1" spc="-50" dirty="0">
                <a:latin typeface="Arial"/>
                <a:cs typeface="Arial"/>
              </a:rPr>
              <a:t>e</a:t>
            </a:r>
            <a:r>
              <a:rPr sz="2900" b="1" spc="-140" dirty="0">
                <a:latin typeface="Arial"/>
                <a:cs typeface="Arial"/>
              </a:rPr>
              <a:t> </a:t>
            </a:r>
            <a:r>
              <a:rPr sz="2900" b="1" spc="-125" dirty="0">
                <a:latin typeface="Arial"/>
                <a:cs typeface="Arial"/>
              </a:rPr>
              <a:t>s</a:t>
            </a:r>
            <a:r>
              <a:rPr sz="2900" b="1" spc="70" dirty="0">
                <a:latin typeface="Arial"/>
                <a:cs typeface="Arial"/>
              </a:rPr>
              <a:t>t</a:t>
            </a:r>
            <a:r>
              <a:rPr sz="2900" b="1" spc="45" dirty="0">
                <a:latin typeface="Arial"/>
                <a:cs typeface="Arial"/>
              </a:rPr>
              <a:t>r</a:t>
            </a:r>
            <a:r>
              <a:rPr sz="2900" b="1" spc="-25" dirty="0">
                <a:latin typeface="Arial"/>
                <a:cs typeface="Arial"/>
              </a:rPr>
              <a:t>ee</a:t>
            </a:r>
            <a:r>
              <a:rPr sz="2900" b="1" spc="70" dirty="0">
                <a:latin typeface="Arial"/>
                <a:cs typeface="Arial"/>
              </a:rPr>
              <a:t>t</a:t>
            </a:r>
            <a:r>
              <a:rPr sz="2900" b="1" spc="-150" dirty="0">
                <a:latin typeface="Arial"/>
                <a:cs typeface="Arial"/>
              </a:rPr>
              <a:t>s</a:t>
            </a:r>
            <a:r>
              <a:rPr sz="2900" b="1" spc="-140" dirty="0">
                <a:latin typeface="Arial"/>
                <a:cs typeface="Arial"/>
              </a:rPr>
              <a:t> </a:t>
            </a:r>
            <a:r>
              <a:rPr sz="2900" b="1" spc="-125" dirty="0">
                <a:latin typeface="Arial"/>
                <a:cs typeface="Arial"/>
              </a:rPr>
              <a:t>s</a:t>
            </a:r>
            <a:r>
              <a:rPr sz="2900" b="1" spc="-60" dirty="0">
                <a:latin typeface="Arial"/>
                <a:cs typeface="Arial"/>
              </a:rPr>
              <a:t>a</a:t>
            </a:r>
            <a:r>
              <a:rPr sz="2900" b="1" spc="70" dirty="0">
                <a:latin typeface="Arial"/>
                <a:cs typeface="Arial"/>
              </a:rPr>
              <a:t>f</a:t>
            </a:r>
            <a:r>
              <a:rPr sz="2900" b="1" spc="-25" dirty="0">
                <a:latin typeface="Arial"/>
                <a:cs typeface="Arial"/>
              </a:rPr>
              <a:t>e</a:t>
            </a:r>
            <a:r>
              <a:rPr sz="2900" b="1" spc="45" dirty="0">
                <a:latin typeface="Arial"/>
                <a:cs typeface="Arial"/>
              </a:rPr>
              <a:t>r</a:t>
            </a:r>
            <a:r>
              <a:rPr sz="2900" b="1" spc="-210" dirty="0">
                <a:latin typeface="Arial"/>
                <a:cs typeface="Arial"/>
              </a:rPr>
              <a:t>.</a:t>
            </a:r>
            <a:endParaRPr sz="2900" dirty="0">
              <a:latin typeface="Arial"/>
              <a:cs typeface="Arial"/>
            </a:endParaRPr>
          </a:p>
        </p:txBody>
      </p:sp>
      <p:sp>
        <p:nvSpPr>
          <p:cNvPr id="7" name="object 7"/>
          <p:cNvSpPr txBox="1">
            <a:spLocks noGrp="1"/>
          </p:cNvSpPr>
          <p:nvPr>
            <p:ph type="title"/>
          </p:nvPr>
        </p:nvSpPr>
        <p:spPr>
          <a:xfrm>
            <a:off x="713438" y="377969"/>
            <a:ext cx="16278644" cy="2087781"/>
          </a:xfrm>
          <a:prstGeom prst="rect">
            <a:avLst/>
          </a:prstGeom>
        </p:spPr>
        <p:txBody>
          <a:bodyPr vert="horz" wrap="square" lIns="0" tIns="784953" rIns="0" bIns="0" rtlCol="0">
            <a:spAutoFit/>
          </a:bodyPr>
          <a:lstStyle/>
          <a:p>
            <a:pPr marL="175895">
              <a:lnSpc>
                <a:spcPts val="8945"/>
              </a:lnSpc>
            </a:pPr>
            <a:r>
              <a:rPr lang="en-US" sz="13000" spc="-1310" dirty="0">
                <a:solidFill>
                  <a:srgbClr val="FF0000"/>
                </a:solidFill>
                <a:latin typeface="Arial Black" panose="020B0A04020102020204" pitchFamily="34" charset="0"/>
              </a:rPr>
              <a:t>INTRODUCTION</a:t>
            </a:r>
            <a:endParaRPr sz="13000" dirty="0">
              <a:solidFill>
                <a:srgbClr val="FF0000"/>
              </a:solidFill>
              <a:latin typeface="Arial Black" panose="020B0A04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01984"/>
    </mc:Choice>
    <mc:Fallback xmlns="">
      <p:transition spd="slow" advTm="10198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028700" y="486345"/>
            <a:ext cx="9387205" cy="9801225"/>
          </a:xfrm>
          <a:custGeom>
            <a:avLst/>
            <a:gdLst/>
            <a:ahLst/>
            <a:cxnLst/>
            <a:rect l="l" t="t" r="r" b="b"/>
            <a:pathLst>
              <a:path w="9387205" h="9801225">
                <a:moveTo>
                  <a:pt x="0" y="9800654"/>
                </a:moveTo>
                <a:lnTo>
                  <a:pt x="9386894" y="9800654"/>
                </a:lnTo>
                <a:lnTo>
                  <a:pt x="9386894" y="0"/>
                </a:lnTo>
                <a:lnTo>
                  <a:pt x="0" y="0"/>
                </a:lnTo>
                <a:lnTo>
                  <a:pt x="0" y="9800654"/>
                </a:lnTo>
                <a:close/>
              </a:path>
            </a:pathLst>
          </a:custGeom>
          <a:solidFill>
            <a:srgbClr val="E1E1E1"/>
          </a:solidFill>
        </p:spPr>
        <p:txBody>
          <a:bodyPr wrap="square" lIns="0" tIns="0" rIns="0" bIns="0" rtlCol="0"/>
          <a:lstStyle/>
          <a:p>
            <a:endParaRPr/>
          </a:p>
        </p:txBody>
      </p:sp>
      <p:sp>
        <p:nvSpPr>
          <p:cNvPr id="4" name="object 4"/>
          <p:cNvSpPr/>
          <p:nvPr/>
        </p:nvSpPr>
        <p:spPr>
          <a:xfrm>
            <a:off x="3124200" y="3063992"/>
            <a:ext cx="4238609" cy="423860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146143" y="619141"/>
            <a:ext cx="4524359" cy="4524359"/>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0415903" y="5674833"/>
            <a:ext cx="7783195" cy="1946275"/>
          </a:xfrm>
          <a:prstGeom prst="rect">
            <a:avLst/>
          </a:prstGeom>
        </p:spPr>
        <p:txBody>
          <a:bodyPr vert="horz" wrap="square" lIns="0" tIns="0" rIns="0" bIns="0" rtlCol="0">
            <a:spAutoFit/>
          </a:bodyPr>
          <a:lstStyle/>
          <a:p>
            <a:pPr marL="12065" marR="5080" indent="-635" algn="ctr">
              <a:lnSpc>
                <a:spcPct val="75000"/>
              </a:lnSpc>
            </a:pPr>
            <a:r>
              <a:rPr sz="2750" b="1" spc="-480" dirty="0">
                <a:solidFill>
                  <a:srgbClr val="E1E1E1"/>
                </a:solidFill>
                <a:latin typeface="Gill Sans MT"/>
                <a:cs typeface="Gill Sans MT"/>
              </a:rPr>
              <a:t>T</a:t>
            </a:r>
            <a:r>
              <a:rPr sz="2750" b="1" spc="-75" dirty="0">
                <a:solidFill>
                  <a:srgbClr val="E1E1E1"/>
                </a:solidFill>
                <a:latin typeface="Gill Sans MT"/>
                <a:cs typeface="Gill Sans MT"/>
              </a:rPr>
              <a:t>O</a:t>
            </a:r>
            <a:r>
              <a:rPr sz="2750" b="1" spc="-120" dirty="0">
                <a:solidFill>
                  <a:srgbClr val="E1E1E1"/>
                </a:solidFill>
                <a:latin typeface="Gill Sans MT"/>
                <a:cs typeface="Gill Sans MT"/>
              </a:rPr>
              <a:t> </a:t>
            </a:r>
            <a:r>
              <a:rPr sz="2750" b="1" spc="-305" dirty="0">
                <a:solidFill>
                  <a:srgbClr val="E1E1E1"/>
                </a:solidFill>
                <a:latin typeface="Gill Sans MT"/>
                <a:cs typeface="Gill Sans MT"/>
              </a:rPr>
              <a:t>E</a:t>
            </a:r>
            <a:r>
              <a:rPr sz="2750" b="1" spc="-200" dirty="0">
                <a:solidFill>
                  <a:srgbClr val="E1E1E1"/>
                </a:solidFill>
                <a:latin typeface="Gill Sans MT"/>
                <a:cs typeface="Gill Sans MT"/>
              </a:rPr>
              <a:t>N</a:t>
            </a:r>
            <a:r>
              <a:rPr sz="2750" b="1" spc="-195" dirty="0">
                <a:solidFill>
                  <a:srgbClr val="E1E1E1"/>
                </a:solidFill>
                <a:latin typeface="Gill Sans MT"/>
                <a:cs typeface="Gill Sans MT"/>
              </a:rPr>
              <a:t>S</a:t>
            </a:r>
            <a:r>
              <a:rPr sz="2750" b="1" spc="-290" dirty="0">
                <a:solidFill>
                  <a:srgbClr val="E1E1E1"/>
                </a:solidFill>
                <a:latin typeface="Gill Sans MT"/>
                <a:cs typeface="Gill Sans MT"/>
              </a:rPr>
              <a:t>U</a:t>
            </a:r>
            <a:r>
              <a:rPr sz="2750" b="1" spc="-210" dirty="0">
                <a:solidFill>
                  <a:srgbClr val="E1E1E1"/>
                </a:solidFill>
                <a:latin typeface="Gill Sans MT"/>
                <a:cs typeface="Gill Sans MT"/>
              </a:rPr>
              <a:t>R</a:t>
            </a:r>
            <a:r>
              <a:rPr sz="2750" b="1" spc="-245" dirty="0">
                <a:solidFill>
                  <a:srgbClr val="E1E1E1"/>
                </a:solidFill>
                <a:latin typeface="Gill Sans MT"/>
                <a:cs typeface="Gill Sans MT"/>
              </a:rPr>
              <a:t>E</a:t>
            </a:r>
            <a:r>
              <a:rPr sz="2750" b="1" spc="-120" dirty="0">
                <a:solidFill>
                  <a:srgbClr val="E1E1E1"/>
                </a:solidFill>
                <a:latin typeface="Gill Sans MT"/>
                <a:cs typeface="Gill Sans MT"/>
              </a:rPr>
              <a:t> </a:t>
            </a:r>
            <a:r>
              <a:rPr sz="2750" b="1" spc="-305" dirty="0">
                <a:solidFill>
                  <a:srgbClr val="E1E1E1"/>
                </a:solidFill>
                <a:latin typeface="Gill Sans MT"/>
                <a:cs typeface="Gill Sans MT"/>
              </a:rPr>
              <a:t>E</a:t>
            </a:r>
            <a:r>
              <a:rPr sz="2750" b="1" spc="-135" dirty="0">
                <a:solidFill>
                  <a:srgbClr val="E1E1E1"/>
                </a:solidFill>
                <a:latin typeface="Gill Sans MT"/>
                <a:cs typeface="Gill Sans MT"/>
              </a:rPr>
              <a:t>Q</a:t>
            </a:r>
            <a:r>
              <a:rPr sz="2750" b="1" spc="-290" dirty="0">
                <a:solidFill>
                  <a:srgbClr val="E1E1E1"/>
                </a:solidFill>
                <a:latin typeface="Gill Sans MT"/>
                <a:cs typeface="Gill Sans MT"/>
              </a:rPr>
              <a:t>U</a:t>
            </a:r>
            <a:r>
              <a:rPr sz="2750" b="1" spc="-105" dirty="0">
                <a:solidFill>
                  <a:srgbClr val="E1E1E1"/>
                </a:solidFill>
                <a:latin typeface="Gill Sans MT"/>
                <a:cs typeface="Gill Sans MT"/>
              </a:rPr>
              <a:t>A</a:t>
            </a:r>
            <a:r>
              <a:rPr sz="2750" b="1" spc="-340" dirty="0">
                <a:solidFill>
                  <a:srgbClr val="E1E1E1"/>
                </a:solidFill>
                <a:latin typeface="Gill Sans MT"/>
                <a:cs typeface="Gill Sans MT"/>
              </a:rPr>
              <a:t>L</a:t>
            </a:r>
            <a:r>
              <a:rPr sz="2750" b="1" spc="-120" dirty="0">
                <a:solidFill>
                  <a:srgbClr val="E1E1E1"/>
                </a:solidFill>
                <a:latin typeface="Gill Sans MT"/>
                <a:cs typeface="Gill Sans MT"/>
              </a:rPr>
              <a:t> </a:t>
            </a:r>
            <a:r>
              <a:rPr sz="2750" b="1" spc="-135" dirty="0">
                <a:solidFill>
                  <a:srgbClr val="E1E1E1"/>
                </a:solidFill>
                <a:latin typeface="Gill Sans MT"/>
                <a:cs typeface="Gill Sans MT"/>
              </a:rPr>
              <a:t>O</a:t>
            </a:r>
            <a:r>
              <a:rPr sz="2750" b="1" spc="-280" dirty="0">
                <a:solidFill>
                  <a:srgbClr val="E1E1E1"/>
                </a:solidFill>
                <a:latin typeface="Gill Sans MT"/>
                <a:cs typeface="Gill Sans MT"/>
              </a:rPr>
              <a:t>PP</a:t>
            </a:r>
            <a:r>
              <a:rPr sz="2750" b="1" spc="-135" dirty="0">
                <a:solidFill>
                  <a:srgbClr val="E1E1E1"/>
                </a:solidFill>
                <a:latin typeface="Gill Sans MT"/>
                <a:cs typeface="Gill Sans MT"/>
              </a:rPr>
              <a:t>O</a:t>
            </a:r>
            <a:r>
              <a:rPr sz="2750" b="1" spc="-210" dirty="0">
                <a:solidFill>
                  <a:srgbClr val="E1E1E1"/>
                </a:solidFill>
                <a:latin typeface="Gill Sans MT"/>
                <a:cs typeface="Gill Sans MT"/>
              </a:rPr>
              <a:t>R</a:t>
            </a:r>
            <a:r>
              <a:rPr sz="2750" b="1" spc="-480" dirty="0">
                <a:solidFill>
                  <a:srgbClr val="E1E1E1"/>
                </a:solidFill>
                <a:latin typeface="Gill Sans MT"/>
                <a:cs typeface="Gill Sans MT"/>
              </a:rPr>
              <a:t>T</a:t>
            </a:r>
            <a:r>
              <a:rPr sz="2750" b="1" spc="-290" dirty="0">
                <a:solidFill>
                  <a:srgbClr val="E1E1E1"/>
                </a:solidFill>
                <a:latin typeface="Gill Sans MT"/>
                <a:cs typeface="Gill Sans MT"/>
              </a:rPr>
              <a:t>U</a:t>
            </a:r>
            <a:r>
              <a:rPr sz="2750" b="1" spc="-200" dirty="0">
                <a:solidFill>
                  <a:srgbClr val="E1E1E1"/>
                </a:solidFill>
                <a:latin typeface="Gill Sans MT"/>
                <a:cs typeface="Gill Sans MT"/>
              </a:rPr>
              <a:t>N</a:t>
            </a:r>
            <a:r>
              <a:rPr sz="2750" b="1" spc="-180" dirty="0">
                <a:solidFill>
                  <a:srgbClr val="E1E1E1"/>
                </a:solidFill>
                <a:latin typeface="Gill Sans MT"/>
                <a:cs typeface="Gill Sans MT"/>
              </a:rPr>
              <a:t>I</a:t>
            </a:r>
            <a:r>
              <a:rPr sz="2750" b="1" spc="-480" dirty="0">
                <a:solidFill>
                  <a:srgbClr val="E1E1E1"/>
                </a:solidFill>
                <a:latin typeface="Gill Sans MT"/>
                <a:cs typeface="Gill Sans MT"/>
              </a:rPr>
              <a:t>T</a:t>
            </a:r>
            <a:r>
              <a:rPr sz="2750" b="1" spc="-60" dirty="0">
                <a:solidFill>
                  <a:srgbClr val="E1E1E1"/>
                </a:solidFill>
                <a:latin typeface="Gill Sans MT"/>
                <a:cs typeface="Gill Sans MT"/>
              </a:rPr>
              <a:t>Y</a:t>
            </a:r>
            <a:r>
              <a:rPr sz="2750" b="1" spc="-120" dirty="0">
                <a:solidFill>
                  <a:srgbClr val="E1E1E1"/>
                </a:solidFill>
                <a:latin typeface="Gill Sans MT"/>
                <a:cs typeface="Gill Sans MT"/>
              </a:rPr>
              <a:t> </a:t>
            </a:r>
            <a:r>
              <a:rPr sz="2750" b="1" spc="-105" dirty="0">
                <a:solidFill>
                  <a:srgbClr val="E1E1E1"/>
                </a:solidFill>
                <a:latin typeface="Gill Sans MT"/>
                <a:cs typeface="Gill Sans MT"/>
              </a:rPr>
              <a:t>A</a:t>
            </a:r>
            <a:r>
              <a:rPr sz="2750" b="1" spc="-200" dirty="0">
                <a:solidFill>
                  <a:srgbClr val="E1E1E1"/>
                </a:solidFill>
                <a:latin typeface="Gill Sans MT"/>
                <a:cs typeface="Gill Sans MT"/>
              </a:rPr>
              <a:t>N</a:t>
            </a:r>
            <a:r>
              <a:rPr sz="2750" b="1" spc="-265" dirty="0">
                <a:solidFill>
                  <a:srgbClr val="E1E1E1"/>
                </a:solidFill>
                <a:latin typeface="Gill Sans MT"/>
                <a:cs typeface="Gill Sans MT"/>
              </a:rPr>
              <a:t>D</a:t>
            </a:r>
            <a:r>
              <a:rPr sz="2750" b="1" spc="-95" dirty="0">
                <a:solidFill>
                  <a:srgbClr val="E1E1E1"/>
                </a:solidFill>
                <a:latin typeface="Gill Sans MT"/>
                <a:cs typeface="Gill Sans MT"/>
              </a:rPr>
              <a:t> </a:t>
            </a:r>
            <a:r>
              <a:rPr sz="2750" b="1" spc="-210" dirty="0">
                <a:solidFill>
                  <a:srgbClr val="E1E1E1"/>
                </a:solidFill>
                <a:latin typeface="Gill Sans MT"/>
                <a:cs typeface="Gill Sans MT"/>
              </a:rPr>
              <a:t>R</a:t>
            </a:r>
            <a:r>
              <a:rPr sz="2750" b="1" spc="-305" dirty="0">
                <a:solidFill>
                  <a:srgbClr val="E1E1E1"/>
                </a:solidFill>
                <a:latin typeface="Gill Sans MT"/>
                <a:cs typeface="Gill Sans MT"/>
              </a:rPr>
              <a:t>E</a:t>
            </a:r>
            <a:r>
              <a:rPr sz="2750" b="1" spc="-325" dirty="0">
                <a:solidFill>
                  <a:srgbClr val="E1E1E1"/>
                </a:solidFill>
                <a:latin typeface="Gill Sans MT"/>
                <a:cs typeface="Gill Sans MT"/>
              </a:rPr>
              <a:t>D</a:t>
            </a:r>
            <a:r>
              <a:rPr sz="2750" b="1" spc="-290" dirty="0">
                <a:solidFill>
                  <a:srgbClr val="E1E1E1"/>
                </a:solidFill>
                <a:latin typeface="Gill Sans MT"/>
                <a:cs typeface="Gill Sans MT"/>
              </a:rPr>
              <a:t>U</a:t>
            </a:r>
            <a:r>
              <a:rPr sz="2750" b="1" spc="-380" dirty="0">
                <a:solidFill>
                  <a:srgbClr val="E1E1E1"/>
                </a:solidFill>
                <a:latin typeface="Gill Sans MT"/>
                <a:cs typeface="Gill Sans MT"/>
              </a:rPr>
              <a:t>C</a:t>
            </a:r>
            <a:r>
              <a:rPr sz="2750" b="1" spc="-245" dirty="0">
                <a:solidFill>
                  <a:srgbClr val="E1E1E1"/>
                </a:solidFill>
                <a:latin typeface="Gill Sans MT"/>
                <a:cs typeface="Gill Sans MT"/>
              </a:rPr>
              <a:t>E</a:t>
            </a:r>
            <a:r>
              <a:rPr sz="2750" b="1" spc="-120" dirty="0">
                <a:solidFill>
                  <a:srgbClr val="E1E1E1"/>
                </a:solidFill>
                <a:latin typeface="Gill Sans MT"/>
                <a:cs typeface="Gill Sans MT"/>
              </a:rPr>
              <a:t> </a:t>
            </a:r>
            <a:r>
              <a:rPr sz="2750" b="1" spc="-180" dirty="0">
                <a:solidFill>
                  <a:srgbClr val="E1E1E1"/>
                </a:solidFill>
                <a:latin typeface="Gill Sans MT"/>
                <a:cs typeface="Gill Sans MT"/>
              </a:rPr>
              <a:t>I</a:t>
            </a:r>
            <a:r>
              <a:rPr sz="2750" b="1" spc="-200" dirty="0">
                <a:solidFill>
                  <a:srgbClr val="E1E1E1"/>
                </a:solidFill>
                <a:latin typeface="Gill Sans MT"/>
                <a:cs typeface="Gill Sans MT"/>
              </a:rPr>
              <a:t>N</a:t>
            </a:r>
            <a:r>
              <a:rPr sz="2750" b="1" spc="-305" dirty="0">
                <a:solidFill>
                  <a:srgbClr val="E1E1E1"/>
                </a:solidFill>
                <a:latin typeface="Gill Sans MT"/>
                <a:cs typeface="Gill Sans MT"/>
              </a:rPr>
              <a:t>E</a:t>
            </a:r>
            <a:r>
              <a:rPr sz="2750" b="1" spc="-135" dirty="0">
                <a:solidFill>
                  <a:srgbClr val="E1E1E1"/>
                </a:solidFill>
                <a:latin typeface="Gill Sans MT"/>
                <a:cs typeface="Gill Sans MT"/>
              </a:rPr>
              <a:t>Q</a:t>
            </a:r>
            <a:r>
              <a:rPr sz="2750" b="1" spc="-290" dirty="0">
                <a:solidFill>
                  <a:srgbClr val="E1E1E1"/>
                </a:solidFill>
                <a:latin typeface="Gill Sans MT"/>
                <a:cs typeface="Gill Sans MT"/>
              </a:rPr>
              <a:t>U</a:t>
            </a:r>
            <a:r>
              <a:rPr sz="2750" b="1" spc="-105" dirty="0">
                <a:solidFill>
                  <a:srgbClr val="E1E1E1"/>
                </a:solidFill>
                <a:latin typeface="Gill Sans MT"/>
                <a:cs typeface="Gill Sans MT"/>
              </a:rPr>
              <a:t>A</a:t>
            </a:r>
            <a:r>
              <a:rPr sz="2750" b="1" spc="-400" dirty="0">
                <a:solidFill>
                  <a:srgbClr val="E1E1E1"/>
                </a:solidFill>
                <a:latin typeface="Gill Sans MT"/>
                <a:cs typeface="Gill Sans MT"/>
              </a:rPr>
              <a:t>L</a:t>
            </a:r>
            <a:r>
              <a:rPr sz="2750" b="1" spc="-180" dirty="0">
                <a:solidFill>
                  <a:srgbClr val="E1E1E1"/>
                </a:solidFill>
                <a:latin typeface="Gill Sans MT"/>
                <a:cs typeface="Gill Sans MT"/>
              </a:rPr>
              <a:t>I</a:t>
            </a:r>
            <a:r>
              <a:rPr sz="2750" b="1" spc="-480" dirty="0">
                <a:solidFill>
                  <a:srgbClr val="E1E1E1"/>
                </a:solidFill>
                <a:latin typeface="Gill Sans MT"/>
                <a:cs typeface="Gill Sans MT"/>
              </a:rPr>
              <a:t>T</a:t>
            </a:r>
            <a:r>
              <a:rPr sz="2750" b="1" spc="-180" dirty="0">
                <a:solidFill>
                  <a:srgbClr val="E1E1E1"/>
                </a:solidFill>
                <a:latin typeface="Gill Sans MT"/>
                <a:cs typeface="Gill Sans MT"/>
              </a:rPr>
              <a:t>I</a:t>
            </a:r>
            <a:r>
              <a:rPr sz="2750" b="1" spc="-305" dirty="0">
                <a:solidFill>
                  <a:srgbClr val="E1E1E1"/>
                </a:solidFill>
                <a:latin typeface="Gill Sans MT"/>
                <a:cs typeface="Gill Sans MT"/>
              </a:rPr>
              <a:t>E</a:t>
            </a:r>
            <a:r>
              <a:rPr sz="2750" b="1" spc="-135" dirty="0">
                <a:solidFill>
                  <a:srgbClr val="E1E1E1"/>
                </a:solidFill>
                <a:latin typeface="Gill Sans MT"/>
                <a:cs typeface="Gill Sans MT"/>
              </a:rPr>
              <a:t>S</a:t>
            </a:r>
            <a:r>
              <a:rPr sz="2750" b="1" spc="-120" dirty="0">
                <a:solidFill>
                  <a:srgbClr val="E1E1E1"/>
                </a:solidFill>
                <a:latin typeface="Gill Sans MT"/>
                <a:cs typeface="Gill Sans MT"/>
              </a:rPr>
              <a:t> </a:t>
            </a:r>
            <a:r>
              <a:rPr sz="2750" b="1" spc="-135" dirty="0">
                <a:solidFill>
                  <a:srgbClr val="E1E1E1"/>
                </a:solidFill>
                <a:latin typeface="Gill Sans MT"/>
                <a:cs typeface="Gill Sans MT"/>
              </a:rPr>
              <a:t>O</a:t>
            </a:r>
            <a:r>
              <a:rPr sz="2750" b="1" spc="-235" dirty="0">
                <a:solidFill>
                  <a:srgbClr val="E1E1E1"/>
                </a:solidFill>
                <a:latin typeface="Gill Sans MT"/>
                <a:cs typeface="Gill Sans MT"/>
              </a:rPr>
              <a:t>F</a:t>
            </a:r>
            <a:r>
              <a:rPr sz="2750" b="1" spc="-120" dirty="0">
                <a:solidFill>
                  <a:srgbClr val="E1E1E1"/>
                </a:solidFill>
                <a:latin typeface="Gill Sans MT"/>
                <a:cs typeface="Gill Sans MT"/>
              </a:rPr>
              <a:t> </a:t>
            </a:r>
            <a:r>
              <a:rPr sz="2750" b="1" spc="-135" dirty="0">
                <a:solidFill>
                  <a:srgbClr val="E1E1E1"/>
                </a:solidFill>
                <a:latin typeface="Gill Sans MT"/>
                <a:cs typeface="Gill Sans MT"/>
              </a:rPr>
              <a:t>O</a:t>
            </a:r>
            <a:r>
              <a:rPr sz="2750" b="1" spc="-290" dirty="0">
                <a:solidFill>
                  <a:srgbClr val="E1E1E1"/>
                </a:solidFill>
                <a:latin typeface="Gill Sans MT"/>
                <a:cs typeface="Gill Sans MT"/>
              </a:rPr>
              <a:t>U</a:t>
            </a:r>
            <a:r>
              <a:rPr sz="2750" b="1" spc="-480" dirty="0">
                <a:solidFill>
                  <a:srgbClr val="E1E1E1"/>
                </a:solidFill>
                <a:latin typeface="Gill Sans MT"/>
                <a:cs typeface="Gill Sans MT"/>
              </a:rPr>
              <a:t>T</a:t>
            </a:r>
            <a:r>
              <a:rPr sz="2750" b="1" spc="-380" dirty="0">
                <a:solidFill>
                  <a:srgbClr val="E1E1E1"/>
                </a:solidFill>
                <a:latin typeface="Gill Sans MT"/>
                <a:cs typeface="Gill Sans MT"/>
              </a:rPr>
              <a:t>C</a:t>
            </a:r>
            <a:r>
              <a:rPr sz="2750" b="1" spc="-135" dirty="0">
                <a:solidFill>
                  <a:srgbClr val="E1E1E1"/>
                </a:solidFill>
                <a:latin typeface="Gill Sans MT"/>
                <a:cs typeface="Gill Sans MT"/>
              </a:rPr>
              <a:t>O</a:t>
            </a:r>
            <a:r>
              <a:rPr sz="2750" b="1" spc="229" dirty="0">
                <a:solidFill>
                  <a:srgbClr val="E1E1E1"/>
                </a:solidFill>
                <a:latin typeface="Gill Sans MT"/>
                <a:cs typeface="Gill Sans MT"/>
              </a:rPr>
              <a:t>M</a:t>
            </a:r>
            <a:r>
              <a:rPr sz="2750" b="1" spc="-305" dirty="0">
                <a:solidFill>
                  <a:srgbClr val="E1E1E1"/>
                </a:solidFill>
                <a:latin typeface="Gill Sans MT"/>
                <a:cs typeface="Gill Sans MT"/>
              </a:rPr>
              <a:t>E</a:t>
            </a:r>
            <a:r>
              <a:rPr sz="2750" b="1" spc="-10" dirty="0">
                <a:solidFill>
                  <a:srgbClr val="E1E1E1"/>
                </a:solidFill>
                <a:latin typeface="Gill Sans MT"/>
                <a:cs typeface="Gill Sans MT"/>
              </a:rPr>
              <a:t>, </a:t>
            </a:r>
            <a:r>
              <a:rPr sz="2750" b="1" spc="-180" dirty="0">
                <a:solidFill>
                  <a:srgbClr val="E1E1E1"/>
                </a:solidFill>
                <a:latin typeface="Gill Sans MT"/>
                <a:cs typeface="Gill Sans MT"/>
              </a:rPr>
              <a:t>I</a:t>
            </a:r>
            <a:r>
              <a:rPr sz="2750" b="1" spc="-200" dirty="0">
                <a:solidFill>
                  <a:srgbClr val="E1E1E1"/>
                </a:solidFill>
                <a:latin typeface="Gill Sans MT"/>
                <a:cs typeface="Gill Sans MT"/>
              </a:rPr>
              <a:t>N</a:t>
            </a:r>
            <a:r>
              <a:rPr sz="2750" b="1" spc="-380" dirty="0">
                <a:solidFill>
                  <a:srgbClr val="E1E1E1"/>
                </a:solidFill>
                <a:latin typeface="Gill Sans MT"/>
                <a:cs typeface="Gill Sans MT"/>
              </a:rPr>
              <a:t>C</a:t>
            </a:r>
            <a:r>
              <a:rPr sz="2750" b="1" spc="-400" dirty="0">
                <a:solidFill>
                  <a:srgbClr val="E1E1E1"/>
                </a:solidFill>
                <a:latin typeface="Gill Sans MT"/>
                <a:cs typeface="Gill Sans MT"/>
              </a:rPr>
              <a:t>L</a:t>
            </a:r>
            <a:r>
              <a:rPr sz="2750" b="1" spc="-290" dirty="0">
                <a:solidFill>
                  <a:srgbClr val="E1E1E1"/>
                </a:solidFill>
                <a:latin typeface="Gill Sans MT"/>
                <a:cs typeface="Gill Sans MT"/>
              </a:rPr>
              <a:t>U</a:t>
            </a:r>
            <a:r>
              <a:rPr sz="2750" b="1" spc="-325" dirty="0">
                <a:solidFill>
                  <a:srgbClr val="E1E1E1"/>
                </a:solidFill>
                <a:latin typeface="Gill Sans MT"/>
                <a:cs typeface="Gill Sans MT"/>
              </a:rPr>
              <a:t>D</a:t>
            </a:r>
            <a:r>
              <a:rPr sz="2750" b="1" spc="-180" dirty="0">
                <a:solidFill>
                  <a:srgbClr val="E1E1E1"/>
                </a:solidFill>
                <a:latin typeface="Gill Sans MT"/>
                <a:cs typeface="Gill Sans MT"/>
              </a:rPr>
              <a:t>I</a:t>
            </a:r>
            <a:r>
              <a:rPr sz="2750" b="1" spc="-200" dirty="0">
                <a:solidFill>
                  <a:srgbClr val="E1E1E1"/>
                </a:solidFill>
                <a:latin typeface="Gill Sans MT"/>
                <a:cs typeface="Gill Sans MT"/>
              </a:rPr>
              <a:t>N</a:t>
            </a:r>
            <a:r>
              <a:rPr sz="2750" b="1" spc="-180" dirty="0">
                <a:solidFill>
                  <a:srgbClr val="E1E1E1"/>
                </a:solidFill>
                <a:latin typeface="Gill Sans MT"/>
                <a:cs typeface="Gill Sans MT"/>
              </a:rPr>
              <a:t>G</a:t>
            </a:r>
            <a:r>
              <a:rPr sz="2750" b="1" spc="-120" dirty="0">
                <a:solidFill>
                  <a:srgbClr val="E1E1E1"/>
                </a:solidFill>
                <a:latin typeface="Gill Sans MT"/>
                <a:cs typeface="Gill Sans MT"/>
              </a:rPr>
              <a:t> </a:t>
            </a:r>
            <a:r>
              <a:rPr sz="2750" b="1" spc="-295" dirty="0">
                <a:solidFill>
                  <a:srgbClr val="E1E1E1"/>
                </a:solidFill>
                <a:latin typeface="Gill Sans MT"/>
                <a:cs typeface="Gill Sans MT"/>
              </a:rPr>
              <a:t>B</a:t>
            </a:r>
            <a:r>
              <a:rPr sz="2750" b="1" spc="-60" dirty="0">
                <a:solidFill>
                  <a:srgbClr val="E1E1E1"/>
                </a:solidFill>
                <a:latin typeface="Gill Sans MT"/>
                <a:cs typeface="Gill Sans MT"/>
              </a:rPr>
              <a:t>Y</a:t>
            </a:r>
            <a:r>
              <a:rPr sz="2750" b="1" spc="-120" dirty="0">
                <a:solidFill>
                  <a:srgbClr val="E1E1E1"/>
                </a:solidFill>
                <a:latin typeface="Gill Sans MT"/>
                <a:cs typeface="Gill Sans MT"/>
              </a:rPr>
              <a:t> </a:t>
            </a:r>
            <a:r>
              <a:rPr sz="2750" b="1" spc="-305" dirty="0">
                <a:solidFill>
                  <a:srgbClr val="E1E1E1"/>
                </a:solidFill>
                <a:latin typeface="Gill Sans MT"/>
                <a:cs typeface="Gill Sans MT"/>
              </a:rPr>
              <a:t>E</a:t>
            </a:r>
            <a:r>
              <a:rPr sz="2750" b="1" spc="-400" dirty="0">
                <a:solidFill>
                  <a:srgbClr val="E1E1E1"/>
                </a:solidFill>
                <a:latin typeface="Gill Sans MT"/>
                <a:cs typeface="Gill Sans MT"/>
              </a:rPr>
              <a:t>L</a:t>
            </a:r>
            <a:r>
              <a:rPr sz="2750" b="1" spc="-180" dirty="0">
                <a:solidFill>
                  <a:srgbClr val="E1E1E1"/>
                </a:solidFill>
                <a:latin typeface="Gill Sans MT"/>
                <a:cs typeface="Gill Sans MT"/>
              </a:rPr>
              <a:t>I</a:t>
            </a:r>
            <a:r>
              <a:rPr sz="2750" b="1" spc="229" dirty="0">
                <a:solidFill>
                  <a:srgbClr val="E1E1E1"/>
                </a:solidFill>
                <a:latin typeface="Gill Sans MT"/>
                <a:cs typeface="Gill Sans MT"/>
              </a:rPr>
              <a:t>M</a:t>
            </a:r>
            <a:r>
              <a:rPr sz="2750" b="1" spc="-180" dirty="0">
                <a:solidFill>
                  <a:srgbClr val="E1E1E1"/>
                </a:solidFill>
                <a:latin typeface="Gill Sans MT"/>
                <a:cs typeface="Gill Sans MT"/>
              </a:rPr>
              <a:t>I</a:t>
            </a:r>
            <a:r>
              <a:rPr sz="2750" b="1" spc="-200" dirty="0">
                <a:solidFill>
                  <a:srgbClr val="E1E1E1"/>
                </a:solidFill>
                <a:latin typeface="Gill Sans MT"/>
                <a:cs typeface="Gill Sans MT"/>
              </a:rPr>
              <a:t>N</a:t>
            </a:r>
            <a:r>
              <a:rPr sz="2750" b="1" spc="-105" dirty="0">
                <a:solidFill>
                  <a:srgbClr val="E1E1E1"/>
                </a:solidFill>
                <a:latin typeface="Gill Sans MT"/>
                <a:cs typeface="Gill Sans MT"/>
              </a:rPr>
              <a:t>A</a:t>
            </a:r>
            <a:r>
              <a:rPr sz="2750" b="1" spc="-480" dirty="0">
                <a:solidFill>
                  <a:srgbClr val="E1E1E1"/>
                </a:solidFill>
                <a:latin typeface="Gill Sans MT"/>
                <a:cs typeface="Gill Sans MT"/>
              </a:rPr>
              <a:t>T</a:t>
            </a:r>
            <a:r>
              <a:rPr sz="2750" b="1" spc="-180" dirty="0">
                <a:solidFill>
                  <a:srgbClr val="E1E1E1"/>
                </a:solidFill>
                <a:latin typeface="Gill Sans MT"/>
                <a:cs typeface="Gill Sans MT"/>
              </a:rPr>
              <a:t>I</a:t>
            </a:r>
            <a:r>
              <a:rPr sz="2750" b="1" spc="-200" dirty="0">
                <a:solidFill>
                  <a:srgbClr val="E1E1E1"/>
                </a:solidFill>
                <a:latin typeface="Gill Sans MT"/>
                <a:cs typeface="Gill Sans MT"/>
              </a:rPr>
              <a:t>N</a:t>
            </a:r>
            <a:r>
              <a:rPr sz="2750" b="1" spc="-180" dirty="0">
                <a:solidFill>
                  <a:srgbClr val="E1E1E1"/>
                </a:solidFill>
                <a:latin typeface="Gill Sans MT"/>
                <a:cs typeface="Gill Sans MT"/>
              </a:rPr>
              <a:t>G</a:t>
            </a:r>
            <a:r>
              <a:rPr sz="2750" b="1" spc="-120" dirty="0">
                <a:solidFill>
                  <a:srgbClr val="E1E1E1"/>
                </a:solidFill>
                <a:latin typeface="Gill Sans MT"/>
                <a:cs typeface="Gill Sans MT"/>
              </a:rPr>
              <a:t> </a:t>
            </a:r>
            <a:r>
              <a:rPr sz="2750" b="1" spc="-325" dirty="0">
                <a:solidFill>
                  <a:srgbClr val="E1E1E1"/>
                </a:solidFill>
                <a:latin typeface="Gill Sans MT"/>
                <a:cs typeface="Gill Sans MT"/>
              </a:rPr>
              <a:t>D</a:t>
            </a:r>
            <a:r>
              <a:rPr sz="2750" b="1" spc="-180" dirty="0">
                <a:solidFill>
                  <a:srgbClr val="E1E1E1"/>
                </a:solidFill>
                <a:latin typeface="Gill Sans MT"/>
                <a:cs typeface="Gill Sans MT"/>
              </a:rPr>
              <a:t>I</a:t>
            </a:r>
            <a:r>
              <a:rPr sz="2750" b="1" spc="-195" dirty="0">
                <a:solidFill>
                  <a:srgbClr val="E1E1E1"/>
                </a:solidFill>
                <a:latin typeface="Gill Sans MT"/>
                <a:cs typeface="Gill Sans MT"/>
              </a:rPr>
              <a:t>S</a:t>
            </a:r>
            <a:r>
              <a:rPr sz="2750" b="1" spc="-380" dirty="0">
                <a:solidFill>
                  <a:srgbClr val="E1E1E1"/>
                </a:solidFill>
                <a:latin typeface="Gill Sans MT"/>
                <a:cs typeface="Gill Sans MT"/>
              </a:rPr>
              <a:t>C</a:t>
            </a:r>
            <a:r>
              <a:rPr sz="2750" b="1" spc="-210" dirty="0">
                <a:solidFill>
                  <a:srgbClr val="E1E1E1"/>
                </a:solidFill>
                <a:latin typeface="Gill Sans MT"/>
                <a:cs typeface="Gill Sans MT"/>
              </a:rPr>
              <a:t>R</a:t>
            </a:r>
            <a:r>
              <a:rPr sz="2750" b="1" spc="-180" dirty="0">
                <a:solidFill>
                  <a:srgbClr val="E1E1E1"/>
                </a:solidFill>
                <a:latin typeface="Gill Sans MT"/>
                <a:cs typeface="Gill Sans MT"/>
              </a:rPr>
              <a:t>I</a:t>
            </a:r>
            <a:r>
              <a:rPr sz="2750" b="1" spc="229" dirty="0">
                <a:solidFill>
                  <a:srgbClr val="E1E1E1"/>
                </a:solidFill>
                <a:latin typeface="Gill Sans MT"/>
                <a:cs typeface="Gill Sans MT"/>
              </a:rPr>
              <a:t>M</a:t>
            </a:r>
            <a:r>
              <a:rPr sz="2750" b="1" spc="-180" dirty="0">
                <a:solidFill>
                  <a:srgbClr val="E1E1E1"/>
                </a:solidFill>
                <a:latin typeface="Gill Sans MT"/>
                <a:cs typeface="Gill Sans MT"/>
              </a:rPr>
              <a:t>I</a:t>
            </a:r>
            <a:r>
              <a:rPr sz="2750" b="1" spc="-200" dirty="0">
                <a:solidFill>
                  <a:srgbClr val="E1E1E1"/>
                </a:solidFill>
                <a:latin typeface="Gill Sans MT"/>
                <a:cs typeface="Gill Sans MT"/>
              </a:rPr>
              <a:t>N</a:t>
            </a:r>
            <a:r>
              <a:rPr sz="2750" b="1" spc="-105" dirty="0">
                <a:solidFill>
                  <a:srgbClr val="E1E1E1"/>
                </a:solidFill>
                <a:latin typeface="Gill Sans MT"/>
                <a:cs typeface="Gill Sans MT"/>
              </a:rPr>
              <a:t>A</a:t>
            </a:r>
            <a:r>
              <a:rPr sz="2750" b="1" spc="-480" dirty="0">
                <a:solidFill>
                  <a:srgbClr val="E1E1E1"/>
                </a:solidFill>
                <a:latin typeface="Gill Sans MT"/>
                <a:cs typeface="Gill Sans MT"/>
              </a:rPr>
              <a:t>T</a:t>
            </a:r>
            <a:r>
              <a:rPr sz="2750" b="1" spc="-135" dirty="0">
                <a:solidFill>
                  <a:srgbClr val="E1E1E1"/>
                </a:solidFill>
                <a:latin typeface="Gill Sans MT"/>
                <a:cs typeface="Gill Sans MT"/>
              </a:rPr>
              <a:t>O</a:t>
            </a:r>
            <a:r>
              <a:rPr sz="2750" b="1" spc="-210" dirty="0">
                <a:solidFill>
                  <a:srgbClr val="E1E1E1"/>
                </a:solidFill>
                <a:latin typeface="Gill Sans MT"/>
                <a:cs typeface="Gill Sans MT"/>
              </a:rPr>
              <a:t>R</a:t>
            </a:r>
            <a:r>
              <a:rPr sz="2750" b="1" spc="-60" dirty="0">
                <a:solidFill>
                  <a:srgbClr val="E1E1E1"/>
                </a:solidFill>
                <a:latin typeface="Gill Sans MT"/>
                <a:cs typeface="Gill Sans MT"/>
              </a:rPr>
              <a:t>Y</a:t>
            </a:r>
            <a:r>
              <a:rPr sz="2750" b="1" spc="-25" dirty="0">
                <a:solidFill>
                  <a:srgbClr val="E1E1E1"/>
                </a:solidFill>
                <a:latin typeface="Gill Sans MT"/>
                <a:cs typeface="Gill Sans MT"/>
              </a:rPr>
              <a:t> </a:t>
            </a:r>
            <a:r>
              <a:rPr sz="2750" b="1" spc="-400" dirty="0">
                <a:solidFill>
                  <a:srgbClr val="E1E1E1"/>
                </a:solidFill>
                <a:latin typeface="Gill Sans MT"/>
                <a:cs typeface="Gill Sans MT"/>
              </a:rPr>
              <a:t>L</a:t>
            </a:r>
            <a:r>
              <a:rPr sz="2750" b="1" spc="-105" dirty="0">
                <a:solidFill>
                  <a:srgbClr val="E1E1E1"/>
                </a:solidFill>
                <a:latin typeface="Gill Sans MT"/>
                <a:cs typeface="Gill Sans MT"/>
              </a:rPr>
              <a:t>A</a:t>
            </a:r>
            <a:r>
              <a:rPr sz="2750" b="1" spc="-254" dirty="0">
                <a:solidFill>
                  <a:srgbClr val="E1E1E1"/>
                </a:solidFill>
                <a:latin typeface="Gill Sans MT"/>
                <a:cs typeface="Gill Sans MT"/>
              </a:rPr>
              <a:t>W</a:t>
            </a:r>
            <a:r>
              <a:rPr sz="2750" b="1" spc="-195" dirty="0">
                <a:solidFill>
                  <a:srgbClr val="E1E1E1"/>
                </a:solidFill>
                <a:latin typeface="Gill Sans MT"/>
                <a:cs typeface="Gill Sans MT"/>
              </a:rPr>
              <a:t>S</a:t>
            </a:r>
            <a:r>
              <a:rPr sz="2750" b="1" spc="-10" dirty="0">
                <a:solidFill>
                  <a:srgbClr val="E1E1E1"/>
                </a:solidFill>
                <a:latin typeface="Gill Sans MT"/>
                <a:cs typeface="Gill Sans MT"/>
              </a:rPr>
              <a:t>,</a:t>
            </a:r>
            <a:r>
              <a:rPr sz="2750" b="1" spc="-120" dirty="0">
                <a:solidFill>
                  <a:srgbClr val="E1E1E1"/>
                </a:solidFill>
                <a:latin typeface="Gill Sans MT"/>
                <a:cs typeface="Gill Sans MT"/>
              </a:rPr>
              <a:t> </a:t>
            </a:r>
            <a:r>
              <a:rPr sz="2750" b="1" spc="-280" dirty="0">
                <a:solidFill>
                  <a:srgbClr val="E1E1E1"/>
                </a:solidFill>
                <a:latin typeface="Gill Sans MT"/>
                <a:cs typeface="Gill Sans MT"/>
              </a:rPr>
              <a:t>P</a:t>
            </a:r>
            <a:r>
              <a:rPr sz="2750" b="1" spc="-135" dirty="0">
                <a:solidFill>
                  <a:srgbClr val="E1E1E1"/>
                </a:solidFill>
                <a:latin typeface="Gill Sans MT"/>
                <a:cs typeface="Gill Sans MT"/>
              </a:rPr>
              <a:t>O</a:t>
            </a:r>
            <a:r>
              <a:rPr sz="2750" b="1" spc="-400" dirty="0">
                <a:solidFill>
                  <a:srgbClr val="E1E1E1"/>
                </a:solidFill>
                <a:latin typeface="Gill Sans MT"/>
                <a:cs typeface="Gill Sans MT"/>
              </a:rPr>
              <a:t>L</a:t>
            </a:r>
            <a:r>
              <a:rPr sz="2750" b="1" spc="-180" dirty="0">
                <a:solidFill>
                  <a:srgbClr val="E1E1E1"/>
                </a:solidFill>
                <a:latin typeface="Gill Sans MT"/>
                <a:cs typeface="Gill Sans MT"/>
              </a:rPr>
              <a:t>I</a:t>
            </a:r>
            <a:r>
              <a:rPr sz="2750" b="1" spc="-380" dirty="0">
                <a:solidFill>
                  <a:srgbClr val="E1E1E1"/>
                </a:solidFill>
                <a:latin typeface="Gill Sans MT"/>
                <a:cs typeface="Gill Sans MT"/>
              </a:rPr>
              <a:t>C</a:t>
            </a:r>
            <a:r>
              <a:rPr sz="2750" b="1" spc="-180" dirty="0">
                <a:solidFill>
                  <a:srgbClr val="E1E1E1"/>
                </a:solidFill>
                <a:latin typeface="Gill Sans MT"/>
                <a:cs typeface="Gill Sans MT"/>
              </a:rPr>
              <a:t>I</a:t>
            </a:r>
            <a:r>
              <a:rPr sz="2750" b="1" spc="-305" dirty="0">
                <a:solidFill>
                  <a:srgbClr val="E1E1E1"/>
                </a:solidFill>
                <a:latin typeface="Gill Sans MT"/>
                <a:cs typeface="Gill Sans MT"/>
              </a:rPr>
              <a:t>E</a:t>
            </a:r>
            <a:r>
              <a:rPr sz="2750" b="1" spc="-195" dirty="0">
                <a:solidFill>
                  <a:srgbClr val="E1E1E1"/>
                </a:solidFill>
                <a:latin typeface="Gill Sans MT"/>
                <a:cs typeface="Gill Sans MT"/>
              </a:rPr>
              <a:t>S</a:t>
            </a:r>
            <a:r>
              <a:rPr sz="2750" b="1" spc="-10" dirty="0">
                <a:solidFill>
                  <a:srgbClr val="E1E1E1"/>
                </a:solidFill>
                <a:latin typeface="Gill Sans MT"/>
                <a:cs typeface="Gill Sans MT"/>
              </a:rPr>
              <a:t>,</a:t>
            </a:r>
            <a:r>
              <a:rPr sz="2750" b="1" spc="-120" dirty="0">
                <a:solidFill>
                  <a:srgbClr val="E1E1E1"/>
                </a:solidFill>
                <a:latin typeface="Gill Sans MT"/>
                <a:cs typeface="Gill Sans MT"/>
              </a:rPr>
              <a:t> </a:t>
            </a:r>
            <a:r>
              <a:rPr sz="2750" b="1" spc="-105" dirty="0">
                <a:solidFill>
                  <a:srgbClr val="E1E1E1"/>
                </a:solidFill>
                <a:latin typeface="Gill Sans MT"/>
                <a:cs typeface="Gill Sans MT"/>
              </a:rPr>
              <a:t>A</a:t>
            </a:r>
            <a:r>
              <a:rPr sz="2750" b="1" spc="-200" dirty="0">
                <a:solidFill>
                  <a:srgbClr val="E1E1E1"/>
                </a:solidFill>
                <a:latin typeface="Gill Sans MT"/>
                <a:cs typeface="Gill Sans MT"/>
              </a:rPr>
              <a:t>N</a:t>
            </a:r>
            <a:r>
              <a:rPr sz="2750" b="1" spc="-265" dirty="0">
                <a:solidFill>
                  <a:srgbClr val="E1E1E1"/>
                </a:solidFill>
                <a:latin typeface="Gill Sans MT"/>
                <a:cs typeface="Gill Sans MT"/>
              </a:rPr>
              <a:t>D</a:t>
            </a:r>
            <a:r>
              <a:rPr sz="2750" b="1" spc="-120" dirty="0">
                <a:solidFill>
                  <a:srgbClr val="E1E1E1"/>
                </a:solidFill>
                <a:latin typeface="Gill Sans MT"/>
                <a:cs typeface="Gill Sans MT"/>
              </a:rPr>
              <a:t> </a:t>
            </a:r>
            <a:r>
              <a:rPr sz="2750" b="1" spc="-280" dirty="0">
                <a:solidFill>
                  <a:srgbClr val="E1E1E1"/>
                </a:solidFill>
                <a:latin typeface="Gill Sans MT"/>
                <a:cs typeface="Gill Sans MT"/>
              </a:rPr>
              <a:t>P</a:t>
            </a:r>
            <a:r>
              <a:rPr sz="2750" b="1" spc="-210" dirty="0">
                <a:solidFill>
                  <a:srgbClr val="E1E1E1"/>
                </a:solidFill>
                <a:latin typeface="Gill Sans MT"/>
                <a:cs typeface="Gill Sans MT"/>
              </a:rPr>
              <a:t>R</a:t>
            </a:r>
            <a:r>
              <a:rPr sz="2750" b="1" spc="-105" dirty="0">
                <a:solidFill>
                  <a:srgbClr val="E1E1E1"/>
                </a:solidFill>
                <a:latin typeface="Gill Sans MT"/>
                <a:cs typeface="Gill Sans MT"/>
              </a:rPr>
              <a:t>A</a:t>
            </a:r>
            <a:r>
              <a:rPr sz="2750" b="1" spc="-380" dirty="0">
                <a:solidFill>
                  <a:srgbClr val="E1E1E1"/>
                </a:solidFill>
                <a:latin typeface="Gill Sans MT"/>
                <a:cs typeface="Gill Sans MT"/>
              </a:rPr>
              <a:t>C</a:t>
            </a:r>
            <a:r>
              <a:rPr sz="2750" b="1" spc="-480" dirty="0">
                <a:solidFill>
                  <a:srgbClr val="E1E1E1"/>
                </a:solidFill>
                <a:latin typeface="Gill Sans MT"/>
                <a:cs typeface="Gill Sans MT"/>
              </a:rPr>
              <a:t>T</a:t>
            </a:r>
            <a:r>
              <a:rPr sz="2750" b="1" spc="-180" dirty="0">
                <a:solidFill>
                  <a:srgbClr val="E1E1E1"/>
                </a:solidFill>
                <a:latin typeface="Gill Sans MT"/>
                <a:cs typeface="Gill Sans MT"/>
              </a:rPr>
              <a:t>I</a:t>
            </a:r>
            <a:r>
              <a:rPr sz="2750" b="1" spc="-380" dirty="0">
                <a:solidFill>
                  <a:srgbClr val="E1E1E1"/>
                </a:solidFill>
                <a:latin typeface="Gill Sans MT"/>
                <a:cs typeface="Gill Sans MT"/>
              </a:rPr>
              <a:t>C</a:t>
            </a:r>
            <a:r>
              <a:rPr sz="2750" b="1" spc="-305" dirty="0">
                <a:solidFill>
                  <a:srgbClr val="E1E1E1"/>
                </a:solidFill>
                <a:latin typeface="Gill Sans MT"/>
                <a:cs typeface="Gill Sans MT"/>
              </a:rPr>
              <a:t>E</a:t>
            </a:r>
            <a:r>
              <a:rPr sz="2750" b="1" spc="-135" dirty="0">
                <a:solidFill>
                  <a:srgbClr val="E1E1E1"/>
                </a:solidFill>
                <a:latin typeface="Gill Sans MT"/>
                <a:cs typeface="Gill Sans MT"/>
              </a:rPr>
              <a:t>S</a:t>
            </a:r>
            <a:r>
              <a:rPr sz="2750" b="1" spc="-120" dirty="0">
                <a:solidFill>
                  <a:srgbClr val="E1E1E1"/>
                </a:solidFill>
                <a:latin typeface="Gill Sans MT"/>
                <a:cs typeface="Gill Sans MT"/>
              </a:rPr>
              <a:t> </a:t>
            </a:r>
            <a:r>
              <a:rPr sz="2750" b="1" spc="-105" dirty="0">
                <a:solidFill>
                  <a:srgbClr val="E1E1E1"/>
                </a:solidFill>
                <a:latin typeface="Gill Sans MT"/>
                <a:cs typeface="Gill Sans MT"/>
              </a:rPr>
              <a:t>A</a:t>
            </a:r>
            <a:r>
              <a:rPr sz="2750" b="1" spc="-200" dirty="0">
                <a:solidFill>
                  <a:srgbClr val="E1E1E1"/>
                </a:solidFill>
                <a:latin typeface="Gill Sans MT"/>
                <a:cs typeface="Gill Sans MT"/>
              </a:rPr>
              <a:t>N</a:t>
            </a:r>
            <a:r>
              <a:rPr sz="2750" b="1" spc="-265" dirty="0">
                <a:solidFill>
                  <a:srgbClr val="E1E1E1"/>
                </a:solidFill>
                <a:latin typeface="Gill Sans MT"/>
                <a:cs typeface="Gill Sans MT"/>
              </a:rPr>
              <a:t>D</a:t>
            </a:r>
            <a:r>
              <a:rPr sz="2750" b="1" spc="-95" dirty="0">
                <a:solidFill>
                  <a:srgbClr val="E1E1E1"/>
                </a:solidFill>
                <a:latin typeface="Gill Sans MT"/>
                <a:cs typeface="Gill Sans MT"/>
              </a:rPr>
              <a:t> </a:t>
            </a:r>
            <a:r>
              <a:rPr sz="2750" b="1" spc="-280" dirty="0">
                <a:solidFill>
                  <a:srgbClr val="E1E1E1"/>
                </a:solidFill>
                <a:latin typeface="Gill Sans MT"/>
                <a:cs typeface="Gill Sans MT"/>
              </a:rPr>
              <a:t>P</a:t>
            </a:r>
            <a:r>
              <a:rPr sz="2750" b="1" spc="-210" dirty="0">
                <a:solidFill>
                  <a:srgbClr val="E1E1E1"/>
                </a:solidFill>
                <a:latin typeface="Gill Sans MT"/>
                <a:cs typeface="Gill Sans MT"/>
              </a:rPr>
              <a:t>R</a:t>
            </a:r>
            <a:r>
              <a:rPr sz="2750" b="1" spc="-135" dirty="0">
                <a:solidFill>
                  <a:srgbClr val="E1E1E1"/>
                </a:solidFill>
                <a:latin typeface="Gill Sans MT"/>
                <a:cs typeface="Gill Sans MT"/>
              </a:rPr>
              <a:t>O</a:t>
            </a:r>
            <a:r>
              <a:rPr sz="2750" b="1" spc="229" dirty="0">
                <a:solidFill>
                  <a:srgbClr val="E1E1E1"/>
                </a:solidFill>
                <a:latin typeface="Gill Sans MT"/>
                <a:cs typeface="Gill Sans MT"/>
              </a:rPr>
              <a:t>M</a:t>
            </a:r>
            <a:r>
              <a:rPr sz="2750" b="1" spc="-135" dirty="0">
                <a:solidFill>
                  <a:srgbClr val="E1E1E1"/>
                </a:solidFill>
                <a:latin typeface="Gill Sans MT"/>
                <a:cs typeface="Gill Sans MT"/>
              </a:rPr>
              <a:t>O</a:t>
            </a:r>
            <a:r>
              <a:rPr sz="2750" b="1" spc="-480" dirty="0">
                <a:solidFill>
                  <a:srgbClr val="E1E1E1"/>
                </a:solidFill>
                <a:latin typeface="Gill Sans MT"/>
                <a:cs typeface="Gill Sans MT"/>
              </a:rPr>
              <a:t>T</a:t>
            </a:r>
            <a:r>
              <a:rPr sz="2750" b="1" spc="-180" dirty="0">
                <a:solidFill>
                  <a:srgbClr val="E1E1E1"/>
                </a:solidFill>
                <a:latin typeface="Gill Sans MT"/>
                <a:cs typeface="Gill Sans MT"/>
              </a:rPr>
              <a:t>I</a:t>
            </a:r>
            <a:r>
              <a:rPr sz="2750" b="1" spc="-200" dirty="0">
                <a:solidFill>
                  <a:srgbClr val="E1E1E1"/>
                </a:solidFill>
                <a:latin typeface="Gill Sans MT"/>
                <a:cs typeface="Gill Sans MT"/>
              </a:rPr>
              <a:t>N</a:t>
            </a:r>
            <a:r>
              <a:rPr sz="2750" b="1" spc="-180" dirty="0">
                <a:solidFill>
                  <a:srgbClr val="E1E1E1"/>
                </a:solidFill>
                <a:latin typeface="Gill Sans MT"/>
                <a:cs typeface="Gill Sans MT"/>
              </a:rPr>
              <a:t>G</a:t>
            </a:r>
            <a:r>
              <a:rPr sz="2750" b="1" spc="-120" dirty="0">
                <a:solidFill>
                  <a:srgbClr val="E1E1E1"/>
                </a:solidFill>
                <a:latin typeface="Gill Sans MT"/>
                <a:cs typeface="Gill Sans MT"/>
              </a:rPr>
              <a:t> </a:t>
            </a:r>
            <a:r>
              <a:rPr sz="2750" b="1" spc="-105" dirty="0">
                <a:solidFill>
                  <a:srgbClr val="E1E1E1"/>
                </a:solidFill>
                <a:latin typeface="Gill Sans MT"/>
                <a:cs typeface="Gill Sans MT"/>
              </a:rPr>
              <a:t>A</a:t>
            </a:r>
            <a:r>
              <a:rPr sz="2750" b="1" spc="-280" dirty="0">
                <a:solidFill>
                  <a:srgbClr val="E1E1E1"/>
                </a:solidFill>
                <a:latin typeface="Gill Sans MT"/>
                <a:cs typeface="Gill Sans MT"/>
              </a:rPr>
              <a:t>PP</a:t>
            </a:r>
            <a:r>
              <a:rPr sz="2750" b="1" spc="-210" dirty="0">
                <a:solidFill>
                  <a:srgbClr val="E1E1E1"/>
                </a:solidFill>
                <a:latin typeface="Gill Sans MT"/>
                <a:cs typeface="Gill Sans MT"/>
              </a:rPr>
              <a:t>R</a:t>
            </a:r>
            <a:r>
              <a:rPr sz="2750" b="1" spc="-135" dirty="0">
                <a:solidFill>
                  <a:srgbClr val="E1E1E1"/>
                </a:solidFill>
                <a:latin typeface="Gill Sans MT"/>
                <a:cs typeface="Gill Sans MT"/>
              </a:rPr>
              <a:t>O</a:t>
            </a:r>
            <a:r>
              <a:rPr sz="2750" b="1" spc="-280" dirty="0">
                <a:solidFill>
                  <a:srgbClr val="E1E1E1"/>
                </a:solidFill>
                <a:latin typeface="Gill Sans MT"/>
                <a:cs typeface="Gill Sans MT"/>
              </a:rPr>
              <a:t>P</a:t>
            </a:r>
            <a:r>
              <a:rPr sz="2750" b="1" spc="-210" dirty="0">
                <a:solidFill>
                  <a:srgbClr val="E1E1E1"/>
                </a:solidFill>
                <a:latin typeface="Gill Sans MT"/>
                <a:cs typeface="Gill Sans MT"/>
              </a:rPr>
              <a:t>R</a:t>
            </a:r>
            <a:r>
              <a:rPr sz="2750" b="1" spc="-180" dirty="0">
                <a:solidFill>
                  <a:srgbClr val="E1E1E1"/>
                </a:solidFill>
                <a:latin typeface="Gill Sans MT"/>
                <a:cs typeface="Gill Sans MT"/>
              </a:rPr>
              <a:t>I</a:t>
            </a:r>
            <a:r>
              <a:rPr sz="2750" b="1" spc="-105" dirty="0">
                <a:solidFill>
                  <a:srgbClr val="E1E1E1"/>
                </a:solidFill>
                <a:latin typeface="Gill Sans MT"/>
                <a:cs typeface="Gill Sans MT"/>
              </a:rPr>
              <a:t>A</a:t>
            </a:r>
            <a:r>
              <a:rPr sz="2750" b="1" spc="-480" dirty="0">
                <a:solidFill>
                  <a:srgbClr val="E1E1E1"/>
                </a:solidFill>
                <a:latin typeface="Gill Sans MT"/>
                <a:cs typeface="Gill Sans MT"/>
              </a:rPr>
              <a:t>T</a:t>
            </a:r>
            <a:r>
              <a:rPr sz="2750" b="1" spc="-245" dirty="0">
                <a:solidFill>
                  <a:srgbClr val="E1E1E1"/>
                </a:solidFill>
                <a:latin typeface="Gill Sans MT"/>
                <a:cs typeface="Gill Sans MT"/>
              </a:rPr>
              <a:t>E</a:t>
            </a:r>
            <a:r>
              <a:rPr sz="2750" b="1" spc="-120" dirty="0">
                <a:solidFill>
                  <a:srgbClr val="E1E1E1"/>
                </a:solidFill>
                <a:latin typeface="Gill Sans MT"/>
                <a:cs typeface="Gill Sans MT"/>
              </a:rPr>
              <a:t> </a:t>
            </a:r>
            <a:r>
              <a:rPr sz="2750" b="1" spc="-400" dirty="0">
                <a:solidFill>
                  <a:srgbClr val="E1E1E1"/>
                </a:solidFill>
                <a:latin typeface="Gill Sans MT"/>
                <a:cs typeface="Gill Sans MT"/>
              </a:rPr>
              <a:t>L</a:t>
            </a:r>
            <a:r>
              <a:rPr sz="2750" b="1" spc="-305" dirty="0">
                <a:solidFill>
                  <a:srgbClr val="E1E1E1"/>
                </a:solidFill>
                <a:latin typeface="Gill Sans MT"/>
                <a:cs typeface="Gill Sans MT"/>
              </a:rPr>
              <a:t>E</a:t>
            </a:r>
            <a:r>
              <a:rPr sz="2750" b="1" spc="-240" dirty="0">
                <a:solidFill>
                  <a:srgbClr val="E1E1E1"/>
                </a:solidFill>
                <a:latin typeface="Gill Sans MT"/>
                <a:cs typeface="Gill Sans MT"/>
              </a:rPr>
              <a:t>G</a:t>
            </a:r>
            <a:r>
              <a:rPr sz="2750" b="1" spc="-180" dirty="0">
                <a:solidFill>
                  <a:srgbClr val="E1E1E1"/>
                </a:solidFill>
                <a:latin typeface="Gill Sans MT"/>
                <a:cs typeface="Gill Sans MT"/>
              </a:rPr>
              <a:t>I</a:t>
            </a:r>
            <a:r>
              <a:rPr sz="2750" b="1" spc="-195" dirty="0">
                <a:solidFill>
                  <a:srgbClr val="E1E1E1"/>
                </a:solidFill>
                <a:latin typeface="Gill Sans MT"/>
                <a:cs typeface="Gill Sans MT"/>
              </a:rPr>
              <a:t>S</a:t>
            </a:r>
            <a:r>
              <a:rPr sz="2750" b="1" spc="-400" dirty="0">
                <a:solidFill>
                  <a:srgbClr val="E1E1E1"/>
                </a:solidFill>
                <a:latin typeface="Gill Sans MT"/>
                <a:cs typeface="Gill Sans MT"/>
              </a:rPr>
              <a:t>L</a:t>
            </a:r>
            <a:r>
              <a:rPr sz="2750" b="1" spc="-105" dirty="0">
                <a:solidFill>
                  <a:srgbClr val="E1E1E1"/>
                </a:solidFill>
                <a:latin typeface="Gill Sans MT"/>
                <a:cs typeface="Gill Sans MT"/>
              </a:rPr>
              <a:t>A</a:t>
            </a:r>
            <a:r>
              <a:rPr sz="2750" b="1" spc="-480" dirty="0">
                <a:solidFill>
                  <a:srgbClr val="E1E1E1"/>
                </a:solidFill>
                <a:latin typeface="Gill Sans MT"/>
                <a:cs typeface="Gill Sans MT"/>
              </a:rPr>
              <a:t>T</a:t>
            </a:r>
            <a:r>
              <a:rPr sz="2750" b="1" spc="-180" dirty="0">
                <a:solidFill>
                  <a:srgbClr val="E1E1E1"/>
                </a:solidFill>
                <a:latin typeface="Gill Sans MT"/>
                <a:cs typeface="Gill Sans MT"/>
              </a:rPr>
              <a:t>I</a:t>
            </a:r>
            <a:r>
              <a:rPr sz="2750" b="1" spc="-135" dirty="0">
                <a:solidFill>
                  <a:srgbClr val="E1E1E1"/>
                </a:solidFill>
                <a:latin typeface="Gill Sans MT"/>
                <a:cs typeface="Gill Sans MT"/>
              </a:rPr>
              <a:t>O</a:t>
            </a:r>
            <a:r>
              <a:rPr sz="2750" b="1" spc="-200" dirty="0">
                <a:solidFill>
                  <a:srgbClr val="E1E1E1"/>
                </a:solidFill>
                <a:latin typeface="Gill Sans MT"/>
                <a:cs typeface="Gill Sans MT"/>
              </a:rPr>
              <a:t>N</a:t>
            </a:r>
            <a:r>
              <a:rPr sz="2750" b="1" spc="-10" dirty="0">
                <a:solidFill>
                  <a:srgbClr val="E1E1E1"/>
                </a:solidFill>
                <a:latin typeface="Gill Sans MT"/>
                <a:cs typeface="Gill Sans MT"/>
              </a:rPr>
              <a:t>, </a:t>
            </a:r>
            <a:r>
              <a:rPr sz="2750" b="1" spc="-280" dirty="0">
                <a:solidFill>
                  <a:srgbClr val="E1E1E1"/>
                </a:solidFill>
                <a:latin typeface="Gill Sans MT"/>
                <a:cs typeface="Gill Sans MT"/>
              </a:rPr>
              <a:t>P</a:t>
            </a:r>
            <a:r>
              <a:rPr sz="2750" b="1" spc="-135" dirty="0">
                <a:solidFill>
                  <a:srgbClr val="E1E1E1"/>
                </a:solidFill>
                <a:latin typeface="Gill Sans MT"/>
                <a:cs typeface="Gill Sans MT"/>
              </a:rPr>
              <a:t>O</a:t>
            </a:r>
            <a:r>
              <a:rPr sz="2750" b="1" spc="-400" dirty="0">
                <a:solidFill>
                  <a:srgbClr val="E1E1E1"/>
                </a:solidFill>
                <a:latin typeface="Gill Sans MT"/>
                <a:cs typeface="Gill Sans MT"/>
              </a:rPr>
              <a:t>L</a:t>
            </a:r>
            <a:r>
              <a:rPr sz="2750" b="1" spc="-180" dirty="0">
                <a:solidFill>
                  <a:srgbClr val="E1E1E1"/>
                </a:solidFill>
                <a:latin typeface="Gill Sans MT"/>
                <a:cs typeface="Gill Sans MT"/>
              </a:rPr>
              <a:t>I</a:t>
            </a:r>
            <a:r>
              <a:rPr sz="2750" b="1" spc="-380" dirty="0">
                <a:solidFill>
                  <a:srgbClr val="E1E1E1"/>
                </a:solidFill>
                <a:latin typeface="Gill Sans MT"/>
                <a:cs typeface="Gill Sans MT"/>
              </a:rPr>
              <a:t>C</a:t>
            </a:r>
            <a:r>
              <a:rPr sz="2750" b="1" spc="-180" dirty="0">
                <a:solidFill>
                  <a:srgbClr val="E1E1E1"/>
                </a:solidFill>
                <a:latin typeface="Gill Sans MT"/>
                <a:cs typeface="Gill Sans MT"/>
              </a:rPr>
              <a:t>I</a:t>
            </a:r>
            <a:r>
              <a:rPr sz="2750" b="1" spc="-305" dirty="0">
                <a:solidFill>
                  <a:srgbClr val="E1E1E1"/>
                </a:solidFill>
                <a:latin typeface="Gill Sans MT"/>
                <a:cs typeface="Gill Sans MT"/>
              </a:rPr>
              <a:t>E</a:t>
            </a:r>
            <a:r>
              <a:rPr sz="2750" b="1" spc="-195" dirty="0">
                <a:solidFill>
                  <a:srgbClr val="E1E1E1"/>
                </a:solidFill>
                <a:latin typeface="Gill Sans MT"/>
                <a:cs typeface="Gill Sans MT"/>
              </a:rPr>
              <a:t>S</a:t>
            </a:r>
            <a:r>
              <a:rPr sz="2750" b="1" spc="-10" dirty="0">
                <a:solidFill>
                  <a:srgbClr val="E1E1E1"/>
                </a:solidFill>
                <a:latin typeface="Gill Sans MT"/>
                <a:cs typeface="Gill Sans MT"/>
              </a:rPr>
              <a:t>,</a:t>
            </a:r>
            <a:r>
              <a:rPr sz="2750" b="1" spc="-120" dirty="0">
                <a:solidFill>
                  <a:srgbClr val="E1E1E1"/>
                </a:solidFill>
                <a:latin typeface="Gill Sans MT"/>
                <a:cs typeface="Gill Sans MT"/>
              </a:rPr>
              <a:t> </a:t>
            </a:r>
            <a:r>
              <a:rPr sz="2750" b="1" spc="-105" dirty="0">
                <a:solidFill>
                  <a:srgbClr val="E1E1E1"/>
                </a:solidFill>
                <a:latin typeface="Gill Sans MT"/>
                <a:cs typeface="Gill Sans MT"/>
              </a:rPr>
              <a:t>A</a:t>
            </a:r>
            <a:r>
              <a:rPr sz="2750" b="1" spc="-200" dirty="0">
                <a:solidFill>
                  <a:srgbClr val="E1E1E1"/>
                </a:solidFill>
                <a:latin typeface="Gill Sans MT"/>
                <a:cs typeface="Gill Sans MT"/>
              </a:rPr>
              <a:t>N</a:t>
            </a:r>
            <a:r>
              <a:rPr sz="2750" b="1" spc="-265" dirty="0">
                <a:solidFill>
                  <a:srgbClr val="E1E1E1"/>
                </a:solidFill>
                <a:latin typeface="Gill Sans MT"/>
                <a:cs typeface="Gill Sans MT"/>
              </a:rPr>
              <a:t>D</a:t>
            </a:r>
            <a:r>
              <a:rPr sz="2750" b="1" spc="-120" dirty="0">
                <a:solidFill>
                  <a:srgbClr val="E1E1E1"/>
                </a:solidFill>
                <a:latin typeface="Gill Sans MT"/>
                <a:cs typeface="Gill Sans MT"/>
              </a:rPr>
              <a:t> </a:t>
            </a:r>
            <a:r>
              <a:rPr sz="2750" b="1" spc="-105" dirty="0">
                <a:solidFill>
                  <a:srgbClr val="E1E1E1"/>
                </a:solidFill>
                <a:latin typeface="Gill Sans MT"/>
                <a:cs typeface="Gill Sans MT"/>
              </a:rPr>
              <a:t>A</a:t>
            </a:r>
            <a:r>
              <a:rPr sz="2750" b="1" spc="-380" dirty="0">
                <a:solidFill>
                  <a:srgbClr val="E1E1E1"/>
                </a:solidFill>
                <a:latin typeface="Gill Sans MT"/>
                <a:cs typeface="Gill Sans MT"/>
              </a:rPr>
              <a:t>C</a:t>
            </a:r>
            <a:r>
              <a:rPr sz="2750" b="1" spc="-480" dirty="0">
                <a:solidFill>
                  <a:srgbClr val="E1E1E1"/>
                </a:solidFill>
                <a:latin typeface="Gill Sans MT"/>
                <a:cs typeface="Gill Sans MT"/>
              </a:rPr>
              <a:t>T</a:t>
            </a:r>
            <a:r>
              <a:rPr sz="2750" b="1" spc="-180" dirty="0">
                <a:solidFill>
                  <a:srgbClr val="E1E1E1"/>
                </a:solidFill>
                <a:latin typeface="Gill Sans MT"/>
                <a:cs typeface="Gill Sans MT"/>
              </a:rPr>
              <a:t>I</a:t>
            </a:r>
            <a:r>
              <a:rPr sz="2750" b="1" spc="-135" dirty="0">
                <a:solidFill>
                  <a:srgbClr val="E1E1E1"/>
                </a:solidFill>
                <a:latin typeface="Gill Sans MT"/>
                <a:cs typeface="Gill Sans MT"/>
              </a:rPr>
              <a:t>O</a:t>
            </a:r>
            <a:r>
              <a:rPr sz="2750" b="1" spc="-140" dirty="0">
                <a:solidFill>
                  <a:srgbClr val="E1E1E1"/>
                </a:solidFill>
                <a:latin typeface="Gill Sans MT"/>
                <a:cs typeface="Gill Sans MT"/>
              </a:rPr>
              <a:t>N</a:t>
            </a:r>
            <a:r>
              <a:rPr sz="2750" b="1" spc="-120" dirty="0">
                <a:solidFill>
                  <a:srgbClr val="E1E1E1"/>
                </a:solidFill>
                <a:latin typeface="Gill Sans MT"/>
                <a:cs typeface="Gill Sans MT"/>
              </a:rPr>
              <a:t> </a:t>
            </a:r>
            <a:r>
              <a:rPr sz="2750" b="1" spc="-180" dirty="0">
                <a:solidFill>
                  <a:srgbClr val="E1E1E1"/>
                </a:solidFill>
                <a:latin typeface="Gill Sans MT"/>
                <a:cs typeface="Gill Sans MT"/>
              </a:rPr>
              <a:t>I</a:t>
            </a:r>
            <a:r>
              <a:rPr sz="2750" b="1" spc="-140" dirty="0">
                <a:solidFill>
                  <a:srgbClr val="E1E1E1"/>
                </a:solidFill>
                <a:latin typeface="Gill Sans MT"/>
                <a:cs typeface="Gill Sans MT"/>
              </a:rPr>
              <a:t>N</a:t>
            </a:r>
            <a:r>
              <a:rPr sz="2750" b="1" spc="-120" dirty="0">
                <a:solidFill>
                  <a:srgbClr val="E1E1E1"/>
                </a:solidFill>
                <a:latin typeface="Gill Sans MT"/>
                <a:cs typeface="Gill Sans MT"/>
              </a:rPr>
              <a:t> </a:t>
            </a:r>
            <a:r>
              <a:rPr sz="2750" b="1" spc="-480" dirty="0">
                <a:solidFill>
                  <a:srgbClr val="E1E1E1"/>
                </a:solidFill>
                <a:latin typeface="Gill Sans MT"/>
                <a:cs typeface="Gill Sans MT"/>
              </a:rPr>
              <a:t>T</a:t>
            </a:r>
            <a:r>
              <a:rPr sz="2750" b="1" spc="-315" dirty="0">
                <a:solidFill>
                  <a:srgbClr val="E1E1E1"/>
                </a:solidFill>
                <a:latin typeface="Gill Sans MT"/>
                <a:cs typeface="Gill Sans MT"/>
              </a:rPr>
              <a:t>H</a:t>
            </a:r>
            <a:r>
              <a:rPr sz="2750" b="1" spc="-180" dirty="0">
                <a:solidFill>
                  <a:srgbClr val="E1E1E1"/>
                </a:solidFill>
                <a:latin typeface="Gill Sans MT"/>
                <a:cs typeface="Gill Sans MT"/>
              </a:rPr>
              <a:t>I</a:t>
            </a:r>
            <a:r>
              <a:rPr sz="2750" b="1" spc="-135" dirty="0">
                <a:solidFill>
                  <a:srgbClr val="E1E1E1"/>
                </a:solidFill>
                <a:latin typeface="Gill Sans MT"/>
                <a:cs typeface="Gill Sans MT"/>
              </a:rPr>
              <a:t>S</a:t>
            </a:r>
            <a:r>
              <a:rPr sz="2750" b="1" spc="-120" dirty="0">
                <a:solidFill>
                  <a:srgbClr val="E1E1E1"/>
                </a:solidFill>
                <a:latin typeface="Gill Sans MT"/>
                <a:cs typeface="Gill Sans MT"/>
              </a:rPr>
              <a:t> </a:t>
            </a:r>
            <a:r>
              <a:rPr sz="2750" b="1" spc="-210" dirty="0">
                <a:solidFill>
                  <a:srgbClr val="E1E1E1"/>
                </a:solidFill>
                <a:latin typeface="Gill Sans MT"/>
                <a:cs typeface="Gill Sans MT"/>
              </a:rPr>
              <a:t>R</a:t>
            </a:r>
            <a:r>
              <a:rPr sz="2750" b="1" spc="-305" dirty="0">
                <a:solidFill>
                  <a:srgbClr val="E1E1E1"/>
                </a:solidFill>
                <a:latin typeface="Gill Sans MT"/>
                <a:cs typeface="Gill Sans MT"/>
              </a:rPr>
              <a:t>E</a:t>
            </a:r>
            <a:r>
              <a:rPr sz="2750" b="1" spc="-240" dirty="0">
                <a:solidFill>
                  <a:srgbClr val="E1E1E1"/>
                </a:solidFill>
                <a:latin typeface="Gill Sans MT"/>
                <a:cs typeface="Gill Sans MT"/>
              </a:rPr>
              <a:t>G</a:t>
            </a:r>
            <a:r>
              <a:rPr sz="2750" b="1" spc="-105" dirty="0">
                <a:solidFill>
                  <a:srgbClr val="E1E1E1"/>
                </a:solidFill>
                <a:latin typeface="Gill Sans MT"/>
                <a:cs typeface="Gill Sans MT"/>
              </a:rPr>
              <a:t>A</a:t>
            </a:r>
            <a:r>
              <a:rPr sz="2750" b="1" spc="-210" dirty="0">
                <a:solidFill>
                  <a:srgbClr val="E1E1E1"/>
                </a:solidFill>
                <a:latin typeface="Gill Sans MT"/>
                <a:cs typeface="Gill Sans MT"/>
              </a:rPr>
              <a:t>R</a:t>
            </a:r>
            <a:r>
              <a:rPr sz="2750" b="1" spc="-265" dirty="0">
                <a:solidFill>
                  <a:srgbClr val="E1E1E1"/>
                </a:solidFill>
                <a:latin typeface="Gill Sans MT"/>
                <a:cs typeface="Gill Sans MT"/>
              </a:rPr>
              <a:t>D</a:t>
            </a:r>
            <a:endParaRPr sz="2750" dirty="0">
              <a:latin typeface="Gill Sans MT"/>
              <a:cs typeface="Gill Sans MT"/>
            </a:endParaRPr>
          </a:p>
        </p:txBody>
      </p:sp>
      <p:sp>
        <p:nvSpPr>
          <p:cNvPr id="9" name="object 9"/>
          <p:cNvSpPr txBox="1"/>
          <p:nvPr/>
        </p:nvSpPr>
        <p:spPr>
          <a:xfrm>
            <a:off x="1591316" y="7598464"/>
            <a:ext cx="8261971" cy="2590196"/>
          </a:xfrm>
          <a:prstGeom prst="rect">
            <a:avLst/>
          </a:prstGeom>
        </p:spPr>
        <p:txBody>
          <a:bodyPr vert="horz" wrap="square" lIns="0" tIns="0" rIns="0" bIns="0" rtlCol="0">
            <a:spAutoFit/>
          </a:bodyPr>
          <a:lstStyle/>
          <a:p>
            <a:pPr marL="12700" marR="5080">
              <a:lnSpc>
                <a:spcPct val="75000"/>
              </a:lnSpc>
            </a:pPr>
            <a:r>
              <a:rPr sz="2800" b="1" spc="-345" dirty="0">
                <a:latin typeface="Gill Sans MT"/>
                <a:cs typeface="Arial" panose="020B0604020202020204" pitchFamily="34" charset="0"/>
              </a:rPr>
              <a:t>C</a:t>
            </a:r>
            <a:r>
              <a:rPr sz="2800" b="1" spc="-95" dirty="0">
                <a:latin typeface="Gill Sans MT"/>
                <a:cs typeface="Arial" panose="020B0604020202020204" pitchFamily="34" charset="0"/>
              </a:rPr>
              <a:t>A</a:t>
            </a:r>
            <a:r>
              <a:rPr sz="2800" b="1" spc="-365" dirty="0">
                <a:latin typeface="Gill Sans MT"/>
                <a:cs typeface="Arial" panose="020B0604020202020204" pitchFamily="34" charset="0"/>
              </a:rPr>
              <a:t>LL</a:t>
            </a:r>
            <a:r>
              <a:rPr sz="2800" b="1" spc="-110" dirty="0">
                <a:latin typeface="Gill Sans MT"/>
                <a:cs typeface="Arial" panose="020B0604020202020204" pitchFamily="34" charset="0"/>
              </a:rPr>
              <a:t>S</a:t>
            </a:r>
            <a:r>
              <a:rPr sz="2800" b="1" spc="-105" dirty="0">
                <a:latin typeface="Gill Sans MT"/>
                <a:cs typeface="Arial" panose="020B0604020202020204" pitchFamily="34" charset="0"/>
              </a:rPr>
              <a:t> </a:t>
            </a:r>
            <a:r>
              <a:rPr sz="2800" b="1" spc="-254" dirty="0">
                <a:latin typeface="Gill Sans MT"/>
                <a:cs typeface="Arial" panose="020B0604020202020204" pitchFamily="34" charset="0"/>
              </a:rPr>
              <a:t>F</a:t>
            </a:r>
            <a:r>
              <a:rPr sz="2800" b="1" spc="-100" dirty="0">
                <a:latin typeface="Gill Sans MT"/>
                <a:cs typeface="Arial" panose="020B0604020202020204" pitchFamily="34" charset="0"/>
              </a:rPr>
              <a:t>O</a:t>
            </a:r>
            <a:r>
              <a:rPr sz="2800" b="1" spc="-120" dirty="0">
                <a:latin typeface="Gill Sans MT"/>
                <a:cs typeface="Arial" panose="020B0604020202020204" pitchFamily="34" charset="0"/>
              </a:rPr>
              <a:t>R</a:t>
            </a:r>
            <a:r>
              <a:rPr sz="2800" b="1" spc="-105" dirty="0">
                <a:latin typeface="Gill Sans MT"/>
                <a:cs typeface="Arial" panose="020B0604020202020204" pitchFamily="34" charset="0"/>
              </a:rPr>
              <a:t> </a:t>
            </a:r>
            <a:r>
              <a:rPr sz="2800" b="1" spc="-240" dirty="0">
                <a:latin typeface="Gill Sans MT"/>
                <a:cs typeface="Arial" panose="020B0604020202020204" pitchFamily="34" charset="0"/>
              </a:rPr>
              <a:t>P</a:t>
            </a:r>
            <a:r>
              <a:rPr sz="2800" b="1" spc="-265" dirty="0">
                <a:latin typeface="Gill Sans MT"/>
                <a:cs typeface="Arial" panose="020B0604020202020204" pitchFamily="34" charset="0"/>
              </a:rPr>
              <a:t>E</a:t>
            </a:r>
            <a:r>
              <a:rPr sz="2800" b="1" spc="-95" dirty="0">
                <a:latin typeface="Gill Sans MT"/>
                <a:cs typeface="Arial" panose="020B0604020202020204" pitchFamily="34" charset="0"/>
              </a:rPr>
              <a:t>A</a:t>
            </a:r>
            <a:r>
              <a:rPr sz="2800" b="1" spc="-345" dirty="0">
                <a:latin typeface="Gill Sans MT"/>
                <a:cs typeface="Arial" panose="020B0604020202020204" pitchFamily="34" charset="0"/>
              </a:rPr>
              <a:t>C</a:t>
            </a:r>
            <a:r>
              <a:rPr sz="2800" b="1" spc="-260" dirty="0">
                <a:latin typeface="Gill Sans MT"/>
                <a:cs typeface="Arial" panose="020B0604020202020204" pitchFamily="34" charset="0"/>
              </a:rPr>
              <a:t>EF</a:t>
            </a:r>
            <a:r>
              <a:rPr sz="2800" b="1" spc="-245" dirty="0">
                <a:latin typeface="Gill Sans MT"/>
                <a:cs typeface="Arial" panose="020B0604020202020204" pitchFamily="34" charset="0"/>
              </a:rPr>
              <a:t>U</a:t>
            </a:r>
            <a:r>
              <a:rPr sz="2800" b="1" spc="-310" dirty="0">
                <a:latin typeface="Gill Sans MT"/>
                <a:cs typeface="Arial" panose="020B0604020202020204" pitchFamily="34" charset="0"/>
              </a:rPr>
              <a:t>L</a:t>
            </a:r>
            <a:r>
              <a:rPr sz="2800" b="1" spc="-105" dirty="0">
                <a:latin typeface="Gill Sans MT"/>
                <a:cs typeface="Arial" panose="020B0604020202020204" pitchFamily="34" charset="0"/>
              </a:rPr>
              <a:t> </a:t>
            </a:r>
            <a:r>
              <a:rPr sz="2800" b="1" spc="-95" dirty="0">
                <a:latin typeface="Gill Sans MT"/>
                <a:cs typeface="Arial" panose="020B0604020202020204" pitchFamily="34" charset="0"/>
              </a:rPr>
              <a:t>A</a:t>
            </a:r>
            <a:r>
              <a:rPr sz="2800" b="1" spc="-165" dirty="0">
                <a:latin typeface="Gill Sans MT"/>
                <a:cs typeface="Arial" panose="020B0604020202020204" pitchFamily="34" charset="0"/>
              </a:rPr>
              <a:t>N</a:t>
            </a:r>
            <a:r>
              <a:rPr sz="2800" b="1" spc="-225" dirty="0">
                <a:latin typeface="Gill Sans MT"/>
                <a:cs typeface="Arial" panose="020B0604020202020204" pitchFamily="34" charset="0"/>
              </a:rPr>
              <a:t>D</a:t>
            </a:r>
            <a:r>
              <a:rPr sz="2800" b="1" spc="-105" dirty="0">
                <a:latin typeface="Gill Sans MT"/>
                <a:cs typeface="Arial" panose="020B0604020202020204" pitchFamily="34" charset="0"/>
              </a:rPr>
              <a:t> </a:t>
            </a:r>
            <a:r>
              <a:rPr sz="2800" b="1" spc="-165" dirty="0">
                <a:latin typeface="Gill Sans MT"/>
                <a:cs typeface="Arial" panose="020B0604020202020204" pitchFamily="34" charset="0"/>
              </a:rPr>
              <a:t>IN</a:t>
            </a:r>
            <a:r>
              <a:rPr sz="2800" b="1" spc="-345" dirty="0">
                <a:latin typeface="Gill Sans MT"/>
                <a:cs typeface="Arial" panose="020B0604020202020204" pitchFamily="34" charset="0"/>
              </a:rPr>
              <a:t>C</a:t>
            </a:r>
            <a:r>
              <a:rPr sz="2800" b="1" spc="-365" dirty="0">
                <a:latin typeface="Gill Sans MT"/>
                <a:cs typeface="Arial" panose="020B0604020202020204" pitchFamily="34" charset="0"/>
              </a:rPr>
              <a:t>L</a:t>
            </a:r>
            <a:r>
              <a:rPr sz="2800" b="1" spc="-245" dirty="0">
                <a:latin typeface="Gill Sans MT"/>
                <a:cs typeface="Arial" panose="020B0604020202020204" pitchFamily="34" charset="0"/>
              </a:rPr>
              <a:t>U</a:t>
            </a:r>
            <a:r>
              <a:rPr sz="2800" b="1" spc="-165" dirty="0">
                <a:latin typeface="Gill Sans MT"/>
                <a:cs typeface="Arial" panose="020B0604020202020204" pitchFamily="34" charset="0"/>
              </a:rPr>
              <a:t>SI</a:t>
            </a:r>
            <a:r>
              <a:rPr sz="2800" b="1" spc="15" dirty="0">
                <a:latin typeface="Gill Sans MT"/>
                <a:cs typeface="Arial" panose="020B0604020202020204" pitchFamily="34" charset="0"/>
              </a:rPr>
              <a:t>V</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165" dirty="0">
                <a:latin typeface="Gill Sans MT"/>
                <a:cs typeface="Arial" panose="020B0604020202020204" pitchFamily="34" charset="0"/>
              </a:rPr>
              <a:t>S</a:t>
            </a:r>
            <a:r>
              <a:rPr sz="2800" b="1" spc="-100" dirty="0">
                <a:latin typeface="Gill Sans MT"/>
                <a:cs typeface="Arial" panose="020B0604020202020204" pitchFamily="34" charset="0"/>
              </a:rPr>
              <a:t>O</a:t>
            </a:r>
            <a:r>
              <a:rPr sz="2800" b="1" spc="-345" dirty="0">
                <a:latin typeface="Gill Sans MT"/>
                <a:cs typeface="Arial" panose="020B0604020202020204" pitchFamily="34" charset="0"/>
              </a:rPr>
              <a:t>C</a:t>
            </a:r>
            <a:r>
              <a:rPr sz="2800" b="1" spc="-215" dirty="0">
                <a:latin typeface="Gill Sans MT"/>
                <a:cs typeface="Arial" panose="020B0604020202020204" pitchFamily="34" charset="0"/>
              </a:rPr>
              <a:t>IE</a:t>
            </a:r>
            <a:r>
              <a:rPr sz="2800" b="1" spc="-415" dirty="0">
                <a:latin typeface="Gill Sans MT"/>
                <a:cs typeface="Arial" panose="020B0604020202020204" pitchFamily="34" charset="0"/>
              </a:rPr>
              <a:t>T</a:t>
            </a:r>
            <a:r>
              <a:rPr sz="2800" b="1" spc="-215" dirty="0">
                <a:latin typeface="Gill Sans MT"/>
                <a:cs typeface="Arial" panose="020B0604020202020204" pitchFamily="34" charset="0"/>
              </a:rPr>
              <a:t>IE</a:t>
            </a:r>
            <a:r>
              <a:rPr sz="2800" b="1" spc="-110" dirty="0">
                <a:latin typeface="Gill Sans MT"/>
                <a:cs typeface="Arial" panose="020B0604020202020204" pitchFamily="34" charset="0"/>
              </a:rPr>
              <a:t>S</a:t>
            </a:r>
            <a:r>
              <a:rPr sz="2800" b="1" spc="-50" dirty="0">
                <a:latin typeface="Gill Sans MT"/>
                <a:cs typeface="Arial" panose="020B0604020202020204" pitchFamily="34" charset="0"/>
              </a:rPr>
              <a:t> </a:t>
            </a:r>
            <a:r>
              <a:rPr sz="2800" b="1" spc="-265" dirty="0">
                <a:latin typeface="Gill Sans MT"/>
                <a:cs typeface="Arial" panose="020B0604020202020204" pitchFamily="34" charset="0"/>
              </a:rPr>
              <a:t>B</a:t>
            </a:r>
            <a:r>
              <a:rPr sz="2800" b="1" spc="-95" dirty="0">
                <a:latin typeface="Gill Sans MT"/>
                <a:cs typeface="Arial" panose="020B0604020202020204" pitchFamily="34" charset="0"/>
              </a:rPr>
              <a:t>A</a:t>
            </a:r>
            <a:r>
              <a:rPr sz="2800" b="1" spc="-165" dirty="0">
                <a:latin typeface="Gill Sans MT"/>
                <a:cs typeface="Arial" panose="020B0604020202020204" pitchFamily="34" charset="0"/>
              </a:rPr>
              <a:t>S</a:t>
            </a:r>
            <a:r>
              <a:rPr sz="2800" b="1" spc="-265" dirty="0">
                <a:latin typeface="Gill Sans MT"/>
                <a:cs typeface="Arial" panose="020B0604020202020204" pitchFamily="34" charset="0"/>
              </a:rPr>
              <a:t>E</a:t>
            </a:r>
            <a:r>
              <a:rPr sz="2800" b="1" spc="-225" dirty="0">
                <a:latin typeface="Gill Sans MT"/>
                <a:cs typeface="Arial" panose="020B0604020202020204" pitchFamily="34" charset="0"/>
              </a:rPr>
              <a:t>D</a:t>
            </a:r>
            <a:r>
              <a:rPr sz="2800" b="1" spc="-105" dirty="0">
                <a:latin typeface="Gill Sans MT"/>
                <a:cs typeface="Arial" panose="020B0604020202020204" pitchFamily="34" charset="0"/>
              </a:rPr>
              <a:t> </a:t>
            </a:r>
            <a:r>
              <a:rPr sz="2800" b="1" spc="-100" dirty="0">
                <a:latin typeface="Gill Sans MT"/>
                <a:cs typeface="Arial" panose="020B0604020202020204" pitchFamily="34" charset="0"/>
              </a:rPr>
              <a:t>O</a:t>
            </a:r>
            <a:r>
              <a:rPr sz="2800" b="1" spc="-110" dirty="0">
                <a:latin typeface="Gill Sans MT"/>
                <a:cs typeface="Arial" panose="020B0604020202020204" pitchFamily="34" charset="0"/>
              </a:rPr>
              <a:t>N</a:t>
            </a:r>
            <a:r>
              <a:rPr sz="2800" b="1" spc="-105" dirty="0">
                <a:latin typeface="Gill Sans MT"/>
                <a:cs typeface="Arial" panose="020B0604020202020204" pitchFamily="34" charset="0"/>
              </a:rPr>
              <a:t> </a:t>
            </a:r>
            <a:r>
              <a:rPr sz="2800" b="1" spc="-175" dirty="0">
                <a:latin typeface="Gill Sans MT"/>
                <a:cs typeface="Arial" panose="020B0604020202020204" pitchFamily="34" charset="0"/>
              </a:rPr>
              <a:t>R</a:t>
            </a:r>
            <a:r>
              <a:rPr sz="2800" b="1" spc="-265" dirty="0">
                <a:latin typeface="Gill Sans MT"/>
                <a:cs typeface="Arial" panose="020B0604020202020204" pitchFamily="34" charset="0"/>
              </a:rPr>
              <a:t>E</a:t>
            </a:r>
            <a:r>
              <a:rPr sz="2800" b="1" spc="-165" dirty="0">
                <a:latin typeface="Gill Sans MT"/>
                <a:cs typeface="Arial" panose="020B0604020202020204" pitchFamily="34" charset="0"/>
              </a:rPr>
              <a:t>S</a:t>
            </a:r>
            <a:r>
              <a:rPr sz="2800" b="1" spc="-240" dirty="0">
                <a:latin typeface="Gill Sans MT"/>
                <a:cs typeface="Arial" panose="020B0604020202020204" pitchFamily="34" charset="0"/>
              </a:rPr>
              <a:t>P</a:t>
            </a:r>
            <a:r>
              <a:rPr sz="2800" b="1" spc="-265" dirty="0">
                <a:latin typeface="Gill Sans MT"/>
                <a:cs typeface="Arial" panose="020B0604020202020204" pitchFamily="34" charset="0"/>
              </a:rPr>
              <a:t>E</a:t>
            </a:r>
            <a:r>
              <a:rPr sz="2800" b="1" spc="-345" dirty="0">
                <a:latin typeface="Gill Sans MT"/>
                <a:cs typeface="Arial" panose="020B0604020202020204" pitchFamily="34" charset="0"/>
              </a:rPr>
              <a:t>C</a:t>
            </a:r>
            <a:r>
              <a:rPr sz="2800" b="1" spc="-360" dirty="0">
                <a:latin typeface="Gill Sans MT"/>
                <a:cs typeface="Arial" panose="020B0604020202020204" pitchFamily="34" charset="0"/>
              </a:rPr>
              <a:t>T</a:t>
            </a:r>
            <a:r>
              <a:rPr sz="2800" b="1" spc="-105" dirty="0">
                <a:latin typeface="Gill Sans MT"/>
                <a:cs typeface="Arial" panose="020B0604020202020204" pitchFamily="34" charset="0"/>
              </a:rPr>
              <a:t> </a:t>
            </a:r>
            <a:r>
              <a:rPr sz="2800" b="1" spc="-254" dirty="0">
                <a:latin typeface="Gill Sans MT"/>
                <a:cs typeface="Arial" panose="020B0604020202020204" pitchFamily="34" charset="0"/>
              </a:rPr>
              <a:t>F</a:t>
            </a:r>
            <a:r>
              <a:rPr sz="2800" b="1" spc="-100" dirty="0">
                <a:latin typeface="Gill Sans MT"/>
                <a:cs typeface="Arial" panose="020B0604020202020204" pitchFamily="34" charset="0"/>
              </a:rPr>
              <a:t>O</a:t>
            </a:r>
            <a:r>
              <a:rPr sz="2800" b="1" spc="-120" dirty="0">
                <a:latin typeface="Gill Sans MT"/>
                <a:cs typeface="Arial" panose="020B0604020202020204" pitchFamily="34" charset="0"/>
              </a:rPr>
              <a:t>R</a:t>
            </a:r>
            <a:r>
              <a:rPr sz="2800" b="1" spc="-105" dirty="0">
                <a:latin typeface="Gill Sans MT"/>
                <a:cs typeface="Arial" panose="020B0604020202020204" pitchFamily="34" charset="0"/>
              </a:rPr>
              <a:t> </a:t>
            </a:r>
            <a:r>
              <a:rPr sz="2800" b="1" spc="-265" dirty="0">
                <a:latin typeface="Gill Sans MT"/>
                <a:cs typeface="Arial" panose="020B0604020202020204" pitchFamily="34" charset="0"/>
              </a:rPr>
              <a:t>H</a:t>
            </a:r>
            <a:r>
              <a:rPr sz="2800" b="1" spc="-245" dirty="0">
                <a:latin typeface="Gill Sans MT"/>
                <a:cs typeface="Arial" panose="020B0604020202020204" pitchFamily="34" charset="0"/>
              </a:rPr>
              <a:t>U</a:t>
            </a:r>
            <a:r>
              <a:rPr sz="2800" b="1" spc="229" dirty="0">
                <a:latin typeface="Gill Sans MT"/>
                <a:cs typeface="Arial" panose="020B0604020202020204" pitchFamily="34" charset="0"/>
              </a:rPr>
              <a:t>M</a:t>
            </a:r>
            <a:r>
              <a:rPr sz="2800" b="1" spc="-95" dirty="0">
                <a:latin typeface="Gill Sans MT"/>
                <a:cs typeface="Arial" panose="020B0604020202020204" pitchFamily="34" charset="0"/>
              </a:rPr>
              <a:t>A</a:t>
            </a:r>
            <a:r>
              <a:rPr sz="2800" b="1" spc="-110" dirty="0">
                <a:latin typeface="Gill Sans MT"/>
                <a:cs typeface="Arial" panose="020B0604020202020204" pitchFamily="34" charset="0"/>
              </a:rPr>
              <a:t>N</a:t>
            </a:r>
            <a:r>
              <a:rPr sz="2800" b="1" spc="-105" dirty="0">
                <a:latin typeface="Gill Sans MT"/>
                <a:cs typeface="Arial" panose="020B0604020202020204" pitchFamily="34" charset="0"/>
              </a:rPr>
              <a:t> </a:t>
            </a:r>
            <a:r>
              <a:rPr sz="2800" b="1" spc="-175" dirty="0">
                <a:latin typeface="Gill Sans MT"/>
                <a:cs typeface="Arial" panose="020B0604020202020204" pitchFamily="34" charset="0"/>
              </a:rPr>
              <a:t>R</a:t>
            </a:r>
            <a:r>
              <a:rPr sz="2800" b="1" spc="-165" dirty="0">
                <a:latin typeface="Gill Sans MT"/>
                <a:cs typeface="Arial" panose="020B0604020202020204" pitchFamily="34" charset="0"/>
              </a:rPr>
              <a:t>I</a:t>
            </a:r>
            <a:r>
              <a:rPr sz="2800" b="1" spc="-200" dirty="0">
                <a:latin typeface="Gill Sans MT"/>
                <a:cs typeface="Arial" panose="020B0604020202020204" pitchFamily="34" charset="0"/>
              </a:rPr>
              <a:t>G</a:t>
            </a:r>
            <a:r>
              <a:rPr sz="2800" b="1" spc="-265" dirty="0">
                <a:latin typeface="Gill Sans MT"/>
                <a:cs typeface="Arial" panose="020B0604020202020204" pitchFamily="34" charset="0"/>
              </a:rPr>
              <a:t>H</a:t>
            </a:r>
            <a:r>
              <a:rPr sz="2800" b="1" spc="-415" dirty="0">
                <a:latin typeface="Gill Sans MT"/>
                <a:cs typeface="Arial" panose="020B0604020202020204" pitchFamily="34" charset="0"/>
              </a:rPr>
              <a:t>T</a:t>
            </a:r>
            <a:r>
              <a:rPr sz="2800" b="1" spc="-165" dirty="0">
                <a:latin typeface="Gill Sans MT"/>
                <a:cs typeface="Arial" panose="020B0604020202020204" pitchFamily="34" charset="0"/>
              </a:rPr>
              <a:t>S</a:t>
            </a:r>
            <a:r>
              <a:rPr sz="2800" b="1" dirty="0">
                <a:latin typeface="Gill Sans MT"/>
                <a:cs typeface="Arial" panose="020B0604020202020204" pitchFamily="34" charset="0"/>
              </a:rPr>
              <a:t>, </a:t>
            </a:r>
            <a:r>
              <a:rPr sz="2800" b="1" spc="-240" dirty="0">
                <a:latin typeface="Gill Sans MT"/>
                <a:cs typeface="Arial" panose="020B0604020202020204" pitchFamily="34" charset="0"/>
              </a:rPr>
              <a:t>P</a:t>
            </a:r>
            <a:r>
              <a:rPr sz="2800" b="1" spc="-175" dirty="0">
                <a:latin typeface="Gill Sans MT"/>
                <a:cs typeface="Arial" panose="020B0604020202020204" pitchFamily="34" charset="0"/>
              </a:rPr>
              <a:t>R</a:t>
            </a:r>
            <a:r>
              <a:rPr sz="2800" b="1" spc="-100" dirty="0">
                <a:latin typeface="Gill Sans MT"/>
                <a:cs typeface="Arial" panose="020B0604020202020204" pitchFamily="34" charset="0"/>
              </a:rPr>
              <a:t>O</a:t>
            </a:r>
            <a:r>
              <a:rPr sz="2800" b="1" spc="-415" dirty="0">
                <a:latin typeface="Gill Sans MT"/>
                <a:cs typeface="Arial" panose="020B0604020202020204" pitchFamily="34" charset="0"/>
              </a:rPr>
              <a:t>T</a:t>
            </a:r>
            <a:r>
              <a:rPr sz="2800" b="1" spc="-265" dirty="0">
                <a:latin typeface="Gill Sans MT"/>
                <a:cs typeface="Arial" panose="020B0604020202020204" pitchFamily="34" charset="0"/>
              </a:rPr>
              <a:t>E</a:t>
            </a:r>
            <a:r>
              <a:rPr sz="2800" b="1" spc="-345" dirty="0">
                <a:latin typeface="Gill Sans MT"/>
                <a:cs typeface="Arial" panose="020B0604020202020204" pitchFamily="34" charset="0"/>
              </a:rPr>
              <a:t>C</a:t>
            </a:r>
            <a:r>
              <a:rPr sz="2800" b="1" spc="-415" dirty="0">
                <a:latin typeface="Gill Sans MT"/>
                <a:cs typeface="Arial" panose="020B0604020202020204" pitchFamily="34" charset="0"/>
              </a:rPr>
              <a:t>T</a:t>
            </a:r>
            <a:r>
              <a:rPr sz="2800" b="1" spc="-165" dirty="0">
                <a:latin typeface="Gill Sans MT"/>
                <a:cs typeface="Arial" panose="020B0604020202020204" pitchFamily="34" charset="0"/>
              </a:rPr>
              <a:t>I</a:t>
            </a:r>
            <a:r>
              <a:rPr sz="2800" b="1" spc="-100" dirty="0">
                <a:latin typeface="Gill Sans MT"/>
                <a:cs typeface="Arial" panose="020B0604020202020204" pitchFamily="34" charset="0"/>
              </a:rPr>
              <a:t>O</a:t>
            </a:r>
            <a:r>
              <a:rPr sz="2800" b="1" spc="-110" dirty="0">
                <a:latin typeface="Gill Sans MT"/>
                <a:cs typeface="Arial" panose="020B0604020202020204" pitchFamily="34" charset="0"/>
              </a:rPr>
              <a:t>N</a:t>
            </a:r>
            <a:r>
              <a:rPr sz="2800" b="1" spc="-105" dirty="0">
                <a:latin typeface="Gill Sans MT"/>
                <a:cs typeface="Arial" panose="020B0604020202020204" pitchFamily="34" charset="0"/>
              </a:rPr>
              <a:t> </a:t>
            </a:r>
            <a:r>
              <a:rPr sz="2800" b="1" spc="-100" dirty="0">
                <a:latin typeface="Gill Sans MT"/>
                <a:cs typeface="Arial" panose="020B0604020202020204" pitchFamily="34" charset="0"/>
              </a:rPr>
              <a:t>O</a:t>
            </a:r>
            <a:r>
              <a:rPr sz="2800" b="1" spc="-200" dirty="0">
                <a:latin typeface="Gill Sans MT"/>
                <a:cs typeface="Arial" panose="020B0604020202020204" pitchFamily="34" charset="0"/>
              </a:rPr>
              <a:t>F</a:t>
            </a:r>
            <a:r>
              <a:rPr sz="2800" b="1" spc="-105" dirty="0">
                <a:latin typeface="Gill Sans MT"/>
                <a:cs typeface="Arial" panose="020B0604020202020204" pitchFamily="34" charset="0"/>
              </a:rPr>
              <a:t> </a:t>
            </a:r>
            <a:r>
              <a:rPr sz="2800" b="1" spc="-415" dirty="0">
                <a:latin typeface="Gill Sans MT"/>
                <a:cs typeface="Arial" panose="020B0604020202020204" pitchFamily="34" charset="0"/>
              </a:rPr>
              <a:t>T</a:t>
            </a:r>
            <a:r>
              <a:rPr sz="2800" b="1" spc="-265" dirty="0">
                <a:latin typeface="Gill Sans MT"/>
                <a:cs typeface="Arial" panose="020B0604020202020204" pitchFamily="34" charset="0"/>
              </a:rPr>
              <a:t>H</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229" dirty="0">
                <a:latin typeface="Gill Sans MT"/>
                <a:cs typeface="Arial" panose="020B0604020202020204" pitchFamily="34" charset="0"/>
              </a:rPr>
              <a:t>M</a:t>
            </a:r>
            <a:r>
              <a:rPr sz="2800" b="1" spc="-100" dirty="0">
                <a:latin typeface="Gill Sans MT"/>
                <a:cs typeface="Arial" panose="020B0604020202020204" pitchFamily="34" charset="0"/>
              </a:rPr>
              <a:t>O</a:t>
            </a:r>
            <a:r>
              <a:rPr sz="2800" b="1" spc="-165" dirty="0">
                <a:latin typeface="Gill Sans MT"/>
                <a:cs typeface="Arial" panose="020B0604020202020204" pitchFamily="34" charset="0"/>
              </a:rPr>
              <a:t>S</a:t>
            </a:r>
            <a:r>
              <a:rPr sz="2800" b="1" spc="-360" dirty="0">
                <a:latin typeface="Gill Sans MT"/>
                <a:cs typeface="Arial" panose="020B0604020202020204" pitchFamily="34" charset="0"/>
              </a:rPr>
              <a:t>T</a:t>
            </a:r>
            <a:r>
              <a:rPr sz="2800" b="1" spc="-105" dirty="0">
                <a:latin typeface="Gill Sans MT"/>
                <a:cs typeface="Arial" panose="020B0604020202020204" pitchFamily="34" charset="0"/>
              </a:rPr>
              <a:t> </a:t>
            </a:r>
            <a:r>
              <a:rPr sz="2800" b="1" spc="15" dirty="0">
                <a:latin typeface="Gill Sans MT"/>
                <a:cs typeface="Arial" panose="020B0604020202020204" pitchFamily="34" charset="0"/>
              </a:rPr>
              <a:t>V</a:t>
            </a:r>
            <a:r>
              <a:rPr sz="2800" b="1" spc="-245" dirty="0">
                <a:latin typeface="Gill Sans MT"/>
                <a:cs typeface="Arial" panose="020B0604020202020204" pitchFamily="34" charset="0"/>
              </a:rPr>
              <a:t>U</a:t>
            </a:r>
            <a:r>
              <a:rPr sz="2800" b="1" spc="-365" dirty="0">
                <a:latin typeface="Gill Sans MT"/>
                <a:cs typeface="Arial" panose="020B0604020202020204" pitchFamily="34" charset="0"/>
              </a:rPr>
              <a:t>L</a:t>
            </a:r>
            <a:r>
              <a:rPr sz="2800" b="1" spc="-165" dirty="0">
                <a:latin typeface="Gill Sans MT"/>
                <a:cs typeface="Arial" panose="020B0604020202020204" pitchFamily="34" charset="0"/>
              </a:rPr>
              <a:t>N</a:t>
            </a:r>
            <a:r>
              <a:rPr sz="2800" b="1" spc="-265" dirty="0">
                <a:latin typeface="Gill Sans MT"/>
                <a:cs typeface="Arial" panose="020B0604020202020204" pitchFamily="34" charset="0"/>
              </a:rPr>
              <a:t>E</a:t>
            </a:r>
            <a:r>
              <a:rPr sz="2800" b="1" spc="-175" dirty="0">
                <a:latin typeface="Gill Sans MT"/>
                <a:cs typeface="Arial" panose="020B0604020202020204" pitchFamily="34" charset="0"/>
              </a:rPr>
              <a:t>R</a:t>
            </a:r>
            <a:r>
              <a:rPr sz="2800" b="1" spc="-95" dirty="0">
                <a:latin typeface="Gill Sans MT"/>
                <a:cs typeface="Arial" panose="020B0604020202020204" pitchFamily="34" charset="0"/>
              </a:rPr>
              <a:t>A</a:t>
            </a:r>
            <a:r>
              <a:rPr sz="2800" b="1" spc="-265" dirty="0">
                <a:latin typeface="Gill Sans MT"/>
                <a:cs typeface="Arial" panose="020B0604020202020204" pitchFamily="34" charset="0"/>
              </a:rPr>
              <a:t>B</a:t>
            </a:r>
            <a:r>
              <a:rPr sz="2800" b="1" spc="-365" dirty="0">
                <a:latin typeface="Gill Sans MT"/>
                <a:cs typeface="Arial" panose="020B0604020202020204" pitchFamily="34" charset="0"/>
              </a:rPr>
              <a:t>L</a:t>
            </a:r>
            <a:r>
              <a:rPr sz="2800" b="1" spc="-265" dirty="0">
                <a:latin typeface="Gill Sans MT"/>
                <a:cs typeface="Arial" panose="020B0604020202020204" pitchFamily="34" charset="0"/>
              </a:rPr>
              <a:t>E</a:t>
            </a:r>
            <a:r>
              <a:rPr sz="2800" b="1" dirty="0">
                <a:latin typeface="Gill Sans MT"/>
                <a:cs typeface="Arial" panose="020B0604020202020204" pitchFamily="34" charset="0"/>
              </a:rPr>
              <a:t>,</a:t>
            </a:r>
            <a:r>
              <a:rPr sz="2800" b="1" spc="-105" dirty="0">
                <a:latin typeface="Gill Sans MT"/>
                <a:cs typeface="Arial" panose="020B0604020202020204" pitchFamily="34" charset="0"/>
              </a:rPr>
              <a:t> </a:t>
            </a:r>
            <a:r>
              <a:rPr sz="2800" b="1" spc="-415" dirty="0">
                <a:latin typeface="Gill Sans MT"/>
                <a:cs typeface="Arial" panose="020B0604020202020204" pitchFamily="34" charset="0"/>
              </a:rPr>
              <a:t>T</a:t>
            </a:r>
            <a:r>
              <a:rPr sz="2800" b="1" spc="-265" dirty="0">
                <a:latin typeface="Gill Sans MT"/>
                <a:cs typeface="Arial" panose="020B0604020202020204" pitchFamily="34" charset="0"/>
              </a:rPr>
              <a:t>H</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175" dirty="0">
                <a:latin typeface="Gill Sans MT"/>
                <a:cs typeface="Arial" panose="020B0604020202020204" pitchFamily="34" charset="0"/>
              </a:rPr>
              <a:t>R</a:t>
            </a:r>
            <a:r>
              <a:rPr sz="2800" b="1" spc="-245" dirty="0">
                <a:latin typeface="Gill Sans MT"/>
                <a:cs typeface="Arial" panose="020B0604020202020204" pitchFamily="34" charset="0"/>
              </a:rPr>
              <a:t>U</a:t>
            </a:r>
            <a:r>
              <a:rPr sz="2800" b="1" spc="-365" dirty="0">
                <a:latin typeface="Gill Sans MT"/>
                <a:cs typeface="Arial" panose="020B0604020202020204" pitchFamily="34" charset="0"/>
              </a:rPr>
              <a:t>L</a:t>
            </a:r>
            <a:r>
              <a:rPr sz="2800" b="1" spc="-210" dirty="0">
                <a:latin typeface="Gill Sans MT"/>
                <a:cs typeface="Arial" panose="020B0604020202020204" pitchFamily="34" charset="0"/>
              </a:rPr>
              <a:t>E</a:t>
            </a:r>
            <a:r>
              <a:rPr sz="2800" b="1" spc="-95" dirty="0">
                <a:latin typeface="Gill Sans MT"/>
                <a:cs typeface="Arial" panose="020B0604020202020204" pitchFamily="34" charset="0"/>
              </a:rPr>
              <a:t> </a:t>
            </a:r>
            <a:r>
              <a:rPr sz="2800" b="1" spc="-100" dirty="0">
                <a:latin typeface="Gill Sans MT"/>
                <a:cs typeface="Arial" panose="020B0604020202020204" pitchFamily="34" charset="0"/>
              </a:rPr>
              <a:t>O</a:t>
            </a:r>
            <a:r>
              <a:rPr sz="2800" b="1" spc="-200" dirty="0">
                <a:latin typeface="Gill Sans MT"/>
                <a:cs typeface="Arial" panose="020B0604020202020204" pitchFamily="34" charset="0"/>
              </a:rPr>
              <a:t>F</a:t>
            </a:r>
            <a:r>
              <a:rPr sz="2800" b="1" spc="-105" dirty="0">
                <a:latin typeface="Gill Sans MT"/>
                <a:cs typeface="Arial" panose="020B0604020202020204" pitchFamily="34" charset="0"/>
              </a:rPr>
              <a:t> </a:t>
            </a:r>
            <a:r>
              <a:rPr sz="2800" b="1" spc="-365" dirty="0">
                <a:latin typeface="Gill Sans MT"/>
                <a:cs typeface="Arial" panose="020B0604020202020204" pitchFamily="34" charset="0"/>
              </a:rPr>
              <a:t>L</a:t>
            </a:r>
            <a:r>
              <a:rPr sz="2800" b="1" spc="-95" dirty="0">
                <a:latin typeface="Gill Sans MT"/>
                <a:cs typeface="Arial" panose="020B0604020202020204" pitchFamily="34" charset="0"/>
              </a:rPr>
              <a:t>A</a:t>
            </a:r>
            <a:r>
              <a:rPr sz="2800" b="1" spc="-204" dirty="0">
                <a:latin typeface="Gill Sans MT"/>
                <a:cs typeface="Arial" panose="020B0604020202020204" pitchFamily="34" charset="0"/>
              </a:rPr>
              <a:t>W</a:t>
            </a:r>
            <a:r>
              <a:rPr sz="2800" b="1" dirty="0">
                <a:latin typeface="Gill Sans MT"/>
                <a:cs typeface="Arial" panose="020B0604020202020204" pitchFamily="34" charset="0"/>
              </a:rPr>
              <a:t>,</a:t>
            </a:r>
            <a:r>
              <a:rPr sz="2800" b="1" spc="-105" dirty="0">
                <a:latin typeface="Gill Sans MT"/>
                <a:cs typeface="Arial" panose="020B0604020202020204" pitchFamily="34" charset="0"/>
              </a:rPr>
              <a:t> </a:t>
            </a:r>
            <a:r>
              <a:rPr sz="2800" b="1" spc="-95" dirty="0">
                <a:latin typeface="Gill Sans MT"/>
                <a:cs typeface="Arial" panose="020B0604020202020204" pitchFamily="34" charset="0"/>
              </a:rPr>
              <a:t>A</a:t>
            </a:r>
            <a:r>
              <a:rPr sz="2800" b="1" spc="-165" dirty="0">
                <a:latin typeface="Gill Sans MT"/>
                <a:cs typeface="Arial" panose="020B0604020202020204" pitchFamily="34" charset="0"/>
              </a:rPr>
              <a:t>N</a:t>
            </a:r>
            <a:r>
              <a:rPr sz="2800" b="1" spc="-225" dirty="0">
                <a:latin typeface="Gill Sans MT"/>
                <a:cs typeface="Arial" panose="020B0604020202020204" pitchFamily="34" charset="0"/>
              </a:rPr>
              <a:t>D</a:t>
            </a:r>
            <a:r>
              <a:rPr sz="2800" b="1" spc="-105" dirty="0">
                <a:latin typeface="Gill Sans MT"/>
                <a:cs typeface="Arial" panose="020B0604020202020204" pitchFamily="34" charset="0"/>
              </a:rPr>
              <a:t> </a:t>
            </a:r>
            <a:r>
              <a:rPr sz="2800" b="1" spc="-200" dirty="0">
                <a:latin typeface="Gill Sans MT"/>
                <a:cs typeface="Arial" panose="020B0604020202020204" pitchFamily="34" charset="0"/>
              </a:rPr>
              <a:t>G</a:t>
            </a:r>
            <a:r>
              <a:rPr sz="2800" b="1" spc="-100" dirty="0">
                <a:latin typeface="Gill Sans MT"/>
                <a:cs typeface="Arial" panose="020B0604020202020204" pitchFamily="34" charset="0"/>
              </a:rPr>
              <a:t>OO</a:t>
            </a:r>
            <a:r>
              <a:rPr sz="2800" b="1" spc="-225" dirty="0">
                <a:latin typeface="Gill Sans MT"/>
                <a:cs typeface="Arial" panose="020B0604020202020204" pitchFamily="34" charset="0"/>
              </a:rPr>
              <a:t>D</a:t>
            </a:r>
            <a:r>
              <a:rPr sz="2800" b="1" spc="-105" dirty="0">
                <a:latin typeface="Gill Sans MT"/>
                <a:cs typeface="Arial" panose="020B0604020202020204" pitchFamily="34" charset="0"/>
              </a:rPr>
              <a:t> </a:t>
            </a:r>
            <a:r>
              <a:rPr sz="2800" b="1" spc="-200" dirty="0">
                <a:latin typeface="Gill Sans MT"/>
                <a:cs typeface="Arial" panose="020B0604020202020204" pitchFamily="34" charset="0"/>
              </a:rPr>
              <a:t>G</a:t>
            </a:r>
            <a:r>
              <a:rPr sz="2800" b="1" spc="-100" dirty="0">
                <a:latin typeface="Gill Sans MT"/>
                <a:cs typeface="Arial" panose="020B0604020202020204" pitchFamily="34" charset="0"/>
              </a:rPr>
              <a:t>O</a:t>
            </a:r>
            <a:r>
              <a:rPr sz="2800" b="1" spc="15" dirty="0">
                <a:latin typeface="Gill Sans MT"/>
                <a:cs typeface="Arial" panose="020B0604020202020204" pitchFamily="34" charset="0"/>
              </a:rPr>
              <a:t>V</a:t>
            </a:r>
            <a:r>
              <a:rPr sz="2800" b="1" spc="-265" dirty="0">
                <a:latin typeface="Gill Sans MT"/>
                <a:cs typeface="Arial" panose="020B0604020202020204" pitchFamily="34" charset="0"/>
              </a:rPr>
              <a:t>E</a:t>
            </a:r>
            <a:r>
              <a:rPr sz="2800" b="1" spc="-175" dirty="0">
                <a:latin typeface="Gill Sans MT"/>
                <a:cs typeface="Arial" panose="020B0604020202020204" pitchFamily="34" charset="0"/>
              </a:rPr>
              <a:t>R</a:t>
            </a:r>
            <a:r>
              <a:rPr sz="2800" b="1" spc="-165" dirty="0">
                <a:latin typeface="Gill Sans MT"/>
                <a:cs typeface="Arial" panose="020B0604020202020204" pitchFamily="34" charset="0"/>
              </a:rPr>
              <a:t>N</a:t>
            </a:r>
            <a:r>
              <a:rPr sz="2800" b="1" spc="-95" dirty="0">
                <a:latin typeface="Gill Sans MT"/>
                <a:cs typeface="Arial" panose="020B0604020202020204" pitchFamily="34" charset="0"/>
              </a:rPr>
              <a:t>A</a:t>
            </a:r>
            <a:r>
              <a:rPr sz="2800" b="1" spc="-165" dirty="0">
                <a:latin typeface="Gill Sans MT"/>
                <a:cs typeface="Arial" panose="020B0604020202020204" pitchFamily="34" charset="0"/>
              </a:rPr>
              <a:t>N</a:t>
            </a:r>
            <a:r>
              <a:rPr sz="2800" b="1" spc="-345" dirty="0">
                <a:latin typeface="Gill Sans MT"/>
                <a:cs typeface="Arial" panose="020B0604020202020204" pitchFamily="34" charset="0"/>
              </a:rPr>
              <a:t>C</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95" dirty="0">
                <a:latin typeface="Gill Sans MT"/>
                <a:cs typeface="Arial" panose="020B0604020202020204" pitchFamily="34" charset="0"/>
              </a:rPr>
              <a:t>A</a:t>
            </a:r>
            <a:r>
              <a:rPr sz="2800" b="1" spc="-360" dirty="0">
                <a:latin typeface="Gill Sans MT"/>
                <a:cs typeface="Arial" panose="020B0604020202020204" pitchFamily="34" charset="0"/>
              </a:rPr>
              <a:t>T</a:t>
            </a:r>
            <a:r>
              <a:rPr sz="2800" b="1" spc="-105" dirty="0">
                <a:latin typeface="Gill Sans MT"/>
                <a:cs typeface="Arial" panose="020B0604020202020204" pitchFamily="34" charset="0"/>
              </a:rPr>
              <a:t> </a:t>
            </a:r>
            <a:r>
              <a:rPr sz="2800" b="1" spc="-95" dirty="0">
                <a:latin typeface="Gill Sans MT"/>
                <a:cs typeface="Arial" panose="020B0604020202020204" pitchFamily="34" charset="0"/>
              </a:rPr>
              <a:t>A</a:t>
            </a:r>
            <a:r>
              <a:rPr sz="2800" b="1" spc="-365" dirty="0">
                <a:latin typeface="Gill Sans MT"/>
                <a:cs typeface="Arial" panose="020B0604020202020204" pitchFamily="34" charset="0"/>
              </a:rPr>
              <a:t>L</a:t>
            </a:r>
            <a:r>
              <a:rPr sz="2800" b="1" spc="-310" dirty="0">
                <a:latin typeface="Gill Sans MT"/>
                <a:cs typeface="Arial" panose="020B0604020202020204" pitchFamily="34" charset="0"/>
              </a:rPr>
              <a:t>L</a:t>
            </a:r>
            <a:r>
              <a:rPr sz="2800" b="1" spc="-140" dirty="0">
                <a:latin typeface="Gill Sans MT"/>
                <a:cs typeface="Arial" panose="020B0604020202020204" pitchFamily="34" charset="0"/>
              </a:rPr>
              <a:t> </a:t>
            </a:r>
            <a:r>
              <a:rPr sz="2800" b="1" spc="-365" dirty="0">
                <a:latin typeface="Gill Sans MT"/>
                <a:cs typeface="Arial" panose="020B0604020202020204" pitchFamily="34" charset="0"/>
              </a:rPr>
              <a:t>L</a:t>
            </a:r>
            <a:r>
              <a:rPr sz="2800" b="1" spc="-265" dirty="0">
                <a:latin typeface="Gill Sans MT"/>
                <a:cs typeface="Arial" panose="020B0604020202020204" pitchFamily="34" charset="0"/>
              </a:rPr>
              <a:t>E</a:t>
            </a:r>
            <a:r>
              <a:rPr sz="2800" b="1" spc="15" dirty="0">
                <a:latin typeface="Gill Sans MT"/>
                <a:cs typeface="Arial" panose="020B0604020202020204" pitchFamily="34" charset="0"/>
              </a:rPr>
              <a:t>V</a:t>
            </a:r>
            <a:r>
              <a:rPr sz="2800" b="1" spc="-265" dirty="0">
                <a:latin typeface="Gill Sans MT"/>
                <a:cs typeface="Arial" panose="020B0604020202020204" pitchFamily="34" charset="0"/>
              </a:rPr>
              <a:t>E</a:t>
            </a:r>
            <a:r>
              <a:rPr sz="2800" b="1" spc="-365" dirty="0">
                <a:latin typeface="Gill Sans MT"/>
                <a:cs typeface="Arial" panose="020B0604020202020204" pitchFamily="34" charset="0"/>
              </a:rPr>
              <a:t>L</a:t>
            </a:r>
            <a:r>
              <a:rPr sz="2800" b="1" spc="-165" dirty="0">
                <a:latin typeface="Gill Sans MT"/>
                <a:cs typeface="Arial" panose="020B0604020202020204" pitchFamily="34" charset="0"/>
              </a:rPr>
              <a:t>S</a:t>
            </a:r>
            <a:r>
              <a:rPr sz="2800" b="1" spc="-55" dirty="0">
                <a:latin typeface="Gill Sans MT"/>
                <a:cs typeface="Arial" panose="020B0604020202020204" pitchFamily="34" charset="0"/>
              </a:rPr>
              <a:t>.</a:t>
            </a:r>
            <a:r>
              <a:rPr lang="en-US" sz="2800" b="1" spc="-55" dirty="0">
                <a:latin typeface="Gill Sans MT"/>
                <a:cs typeface="Arial" panose="020B0604020202020204" pitchFamily="34" charset="0"/>
              </a:rPr>
              <a:t> </a:t>
            </a:r>
            <a:r>
              <a:rPr sz="2800" b="1" spc="-415" dirty="0">
                <a:latin typeface="Gill Sans MT"/>
                <a:cs typeface="Arial" panose="020B0604020202020204" pitchFamily="34" charset="0"/>
              </a:rPr>
              <a:t>T</a:t>
            </a:r>
            <a:r>
              <a:rPr sz="2800" b="1" spc="-265" dirty="0">
                <a:latin typeface="Gill Sans MT"/>
                <a:cs typeface="Arial" panose="020B0604020202020204" pitchFamily="34" charset="0"/>
              </a:rPr>
              <a:t>H</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100" dirty="0">
                <a:latin typeface="Gill Sans MT"/>
                <a:cs typeface="Arial" panose="020B0604020202020204" pitchFamily="34" charset="0"/>
              </a:rPr>
              <a:t>O</a:t>
            </a:r>
            <a:r>
              <a:rPr sz="2800" b="1" spc="-265" dirty="0">
                <a:latin typeface="Gill Sans MT"/>
                <a:cs typeface="Arial" panose="020B0604020202020204" pitchFamily="34" charset="0"/>
              </a:rPr>
              <a:t>B</a:t>
            </a:r>
            <a:r>
              <a:rPr sz="2800" b="1" spc="85" dirty="0">
                <a:latin typeface="Gill Sans MT"/>
                <a:cs typeface="Arial" panose="020B0604020202020204" pitchFamily="34" charset="0"/>
              </a:rPr>
              <a:t>J</a:t>
            </a:r>
            <a:r>
              <a:rPr sz="2800" b="1" spc="-265" dirty="0">
                <a:latin typeface="Gill Sans MT"/>
                <a:cs typeface="Arial" panose="020B0604020202020204" pitchFamily="34" charset="0"/>
              </a:rPr>
              <a:t>E</a:t>
            </a:r>
            <a:r>
              <a:rPr sz="2800" b="1" spc="-345" dirty="0">
                <a:latin typeface="Gill Sans MT"/>
                <a:cs typeface="Arial" panose="020B0604020202020204" pitchFamily="34" charset="0"/>
              </a:rPr>
              <a:t>C</a:t>
            </a:r>
            <a:r>
              <a:rPr sz="2800" b="1" spc="-415" dirty="0">
                <a:latin typeface="Gill Sans MT"/>
                <a:cs typeface="Arial" panose="020B0604020202020204" pitchFamily="34" charset="0"/>
              </a:rPr>
              <a:t>T</a:t>
            </a:r>
            <a:r>
              <a:rPr sz="2800" b="1" spc="-165" dirty="0">
                <a:latin typeface="Gill Sans MT"/>
                <a:cs typeface="Arial" panose="020B0604020202020204" pitchFamily="34" charset="0"/>
              </a:rPr>
              <a:t>I</a:t>
            </a:r>
            <a:r>
              <a:rPr sz="2800" b="1" spc="15" dirty="0">
                <a:latin typeface="Gill Sans MT"/>
                <a:cs typeface="Arial" panose="020B0604020202020204" pitchFamily="34" charset="0"/>
              </a:rPr>
              <a:t>V</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100" dirty="0">
                <a:latin typeface="Gill Sans MT"/>
                <a:cs typeface="Arial" panose="020B0604020202020204" pitchFamily="34" charset="0"/>
              </a:rPr>
              <a:t>O</a:t>
            </a:r>
            <a:r>
              <a:rPr sz="2800" b="1" spc="-200" dirty="0">
                <a:latin typeface="Gill Sans MT"/>
                <a:cs typeface="Arial" panose="020B0604020202020204" pitchFamily="34" charset="0"/>
              </a:rPr>
              <a:t>F</a:t>
            </a:r>
            <a:r>
              <a:rPr sz="2800" b="1" spc="-105" dirty="0">
                <a:latin typeface="Gill Sans MT"/>
                <a:cs typeface="Arial" panose="020B0604020202020204" pitchFamily="34" charset="0"/>
              </a:rPr>
              <a:t> </a:t>
            </a:r>
            <a:r>
              <a:rPr sz="2800" b="1" spc="-415" dirty="0">
                <a:latin typeface="Gill Sans MT"/>
                <a:cs typeface="Arial" panose="020B0604020202020204" pitchFamily="34" charset="0"/>
              </a:rPr>
              <a:t>T</a:t>
            </a:r>
            <a:r>
              <a:rPr sz="2800" b="1" spc="-265" dirty="0">
                <a:latin typeface="Gill Sans MT"/>
                <a:cs typeface="Arial" panose="020B0604020202020204" pitchFamily="34" charset="0"/>
              </a:rPr>
              <a:t>H</a:t>
            </a:r>
            <a:r>
              <a:rPr sz="2800" b="1" spc="-165" dirty="0">
                <a:latin typeface="Gill Sans MT"/>
                <a:cs typeface="Arial" panose="020B0604020202020204" pitchFamily="34" charset="0"/>
              </a:rPr>
              <a:t>I</a:t>
            </a:r>
            <a:r>
              <a:rPr sz="2800" b="1" spc="-110" dirty="0">
                <a:latin typeface="Gill Sans MT"/>
                <a:cs typeface="Arial" panose="020B0604020202020204" pitchFamily="34" charset="0"/>
              </a:rPr>
              <a:t>S</a:t>
            </a:r>
            <a:r>
              <a:rPr sz="2800" b="1" spc="-105" dirty="0">
                <a:latin typeface="Gill Sans MT"/>
                <a:cs typeface="Arial" panose="020B0604020202020204" pitchFamily="34" charset="0"/>
              </a:rPr>
              <a:t> </a:t>
            </a:r>
            <a:r>
              <a:rPr sz="2800" b="1" spc="-95" dirty="0">
                <a:latin typeface="Gill Sans MT"/>
                <a:cs typeface="Arial" panose="020B0604020202020204" pitchFamily="34" charset="0"/>
              </a:rPr>
              <a:t>A</a:t>
            </a:r>
            <a:r>
              <a:rPr sz="2800" b="1" spc="-165" dirty="0">
                <a:latin typeface="Gill Sans MT"/>
                <a:cs typeface="Arial" panose="020B0604020202020204" pitchFamily="34" charset="0"/>
              </a:rPr>
              <a:t>N</a:t>
            </a:r>
            <a:r>
              <a:rPr sz="2800" b="1" spc="-95" dirty="0">
                <a:latin typeface="Gill Sans MT"/>
                <a:cs typeface="Arial" panose="020B0604020202020204" pitchFamily="34" charset="0"/>
              </a:rPr>
              <a:t>A</a:t>
            </a:r>
            <a:r>
              <a:rPr sz="2800" b="1" spc="-365" dirty="0">
                <a:latin typeface="Gill Sans MT"/>
                <a:cs typeface="Arial" panose="020B0604020202020204" pitchFamily="34" charset="0"/>
              </a:rPr>
              <a:t>L</a:t>
            </a:r>
            <a:r>
              <a:rPr sz="2800" b="1" spc="-95" dirty="0">
                <a:latin typeface="Gill Sans MT"/>
                <a:cs typeface="Arial" panose="020B0604020202020204" pitchFamily="34" charset="0"/>
              </a:rPr>
              <a:t>Y</a:t>
            </a:r>
            <a:r>
              <a:rPr sz="2800" b="1" spc="-165" dirty="0">
                <a:latin typeface="Gill Sans MT"/>
                <a:cs typeface="Arial" panose="020B0604020202020204" pitchFamily="34" charset="0"/>
              </a:rPr>
              <a:t>SI</a:t>
            </a:r>
            <a:r>
              <a:rPr sz="2800" b="1" spc="-110" dirty="0">
                <a:latin typeface="Gill Sans MT"/>
                <a:cs typeface="Arial" panose="020B0604020202020204" pitchFamily="34" charset="0"/>
              </a:rPr>
              <a:t>S</a:t>
            </a:r>
            <a:r>
              <a:rPr sz="2800" b="1" spc="-105" dirty="0">
                <a:latin typeface="Gill Sans MT"/>
                <a:cs typeface="Arial" panose="020B0604020202020204" pitchFamily="34" charset="0"/>
              </a:rPr>
              <a:t> </a:t>
            </a:r>
            <a:r>
              <a:rPr sz="2800" b="1" spc="-165" dirty="0">
                <a:latin typeface="Gill Sans MT"/>
                <a:cs typeface="Arial" panose="020B0604020202020204" pitchFamily="34" charset="0"/>
              </a:rPr>
              <a:t>I</a:t>
            </a:r>
            <a:r>
              <a:rPr sz="2800" b="1" spc="-110" dirty="0">
                <a:latin typeface="Gill Sans MT"/>
                <a:cs typeface="Arial" panose="020B0604020202020204" pitchFamily="34" charset="0"/>
              </a:rPr>
              <a:t>S</a:t>
            </a:r>
            <a:r>
              <a:rPr sz="2800" b="1" spc="-105" dirty="0">
                <a:latin typeface="Gill Sans MT"/>
                <a:cs typeface="Arial" panose="020B0604020202020204" pitchFamily="34" charset="0"/>
              </a:rPr>
              <a:t> </a:t>
            </a:r>
            <a:r>
              <a:rPr sz="2800" b="1" spc="-415" dirty="0">
                <a:latin typeface="Gill Sans MT"/>
                <a:cs typeface="Arial" panose="020B0604020202020204" pitchFamily="34" charset="0"/>
              </a:rPr>
              <a:t>T</a:t>
            </a:r>
            <a:r>
              <a:rPr sz="2800" b="1" spc="-45" dirty="0">
                <a:latin typeface="Gill Sans MT"/>
                <a:cs typeface="Arial" panose="020B0604020202020204" pitchFamily="34" charset="0"/>
              </a:rPr>
              <a:t>O</a:t>
            </a:r>
            <a:r>
              <a:rPr sz="2800" b="1" spc="-15" dirty="0">
                <a:latin typeface="Gill Sans MT"/>
                <a:cs typeface="Arial" panose="020B0604020202020204" pitchFamily="34" charset="0"/>
              </a:rPr>
              <a:t> </a:t>
            </a:r>
            <a:r>
              <a:rPr sz="2800" b="1" spc="-100" dirty="0">
                <a:latin typeface="Gill Sans MT"/>
                <a:cs typeface="Arial" panose="020B0604020202020204" pitchFamily="34" charset="0"/>
              </a:rPr>
              <a:t>O</a:t>
            </a:r>
            <a:r>
              <a:rPr sz="2800" b="1" spc="-265" dirty="0">
                <a:latin typeface="Gill Sans MT"/>
                <a:cs typeface="Arial" panose="020B0604020202020204" pitchFamily="34" charset="0"/>
              </a:rPr>
              <a:t>B</a:t>
            </a:r>
            <a:r>
              <a:rPr sz="2800" b="1" spc="-165" dirty="0">
                <a:latin typeface="Gill Sans MT"/>
                <a:cs typeface="Arial" panose="020B0604020202020204" pitchFamily="34" charset="0"/>
              </a:rPr>
              <a:t>S</a:t>
            </a:r>
            <a:r>
              <a:rPr sz="2800" b="1" spc="-265" dirty="0">
                <a:latin typeface="Gill Sans MT"/>
                <a:cs typeface="Arial" panose="020B0604020202020204" pitchFamily="34" charset="0"/>
              </a:rPr>
              <a:t>E</a:t>
            </a:r>
            <a:r>
              <a:rPr sz="2800" b="1" spc="-175" dirty="0">
                <a:latin typeface="Gill Sans MT"/>
                <a:cs typeface="Arial" panose="020B0604020202020204" pitchFamily="34" charset="0"/>
              </a:rPr>
              <a:t>R</a:t>
            </a:r>
            <a:r>
              <a:rPr sz="2800" b="1" spc="15" dirty="0">
                <a:latin typeface="Gill Sans MT"/>
                <a:cs typeface="Arial" panose="020B0604020202020204" pitchFamily="34" charset="0"/>
              </a:rPr>
              <a:t>V</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415" dirty="0">
                <a:latin typeface="Gill Sans MT"/>
                <a:cs typeface="Arial" panose="020B0604020202020204" pitchFamily="34" charset="0"/>
              </a:rPr>
              <a:t>T</a:t>
            </a:r>
            <a:r>
              <a:rPr sz="2800" b="1" spc="-265" dirty="0">
                <a:latin typeface="Gill Sans MT"/>
                <a:cs typeface="Arial" panose="020B0604020202020204" pitchFamily="34" charset="0"/>
              </a:rPr>
              <a:t>H</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175" dirty="0">
                <a:latin typeface="Gill Sans MT"/>
                <a:cs typeface="Arial" panose="020B0604020202020204" pitchFamily="34" charset="0"/>
              </a:rPr>
              <a:t>R</a:t>
            </a:r>
            <a:r>
              <a:rPr sz="2800" b="1" spc="-95" dirty="0">
                <a:latin typeface="Gill Sans MT"/>
                <a:cs typeface="Arial" panose="020B0604020202020204" pitchFamily="34" charset="0"/>
              </a:rPr>
              <a:t>A</a:t>
            </a:r>
            <a:r>
              <a:rPr sz="2800" b="1" spc="-415" dirty="0">
                <a:latin typeface="Gill Sans MT"/>
                <a:cs typeface="Arial" panose="020B0604020202020204" pitchFamily="34" charset="0"/>
              </a:rPr>
              <a:t>T</a:t>
            </a:r>
            <a:r>
              <a:rPr sz="2800" b="1" spc="-265" dirty="0">
                <a:latin typeface="Gill Sans MT"/>
                <a:cs typeface="Arial" panose="020B0604020202020204" pitchFamily="34" charset="0"/>
              </a:rPr>
              <a:t>E</a:t>
            </a:r>
            <a:r>
              <a:rPr sz="2800" b="1" spc="-110" dirty="0">
                <a:latin typeface="Gill Sans MT"/>
                <a:cs typeface="Arial" panose="020B0604020202020204" pitchFamily="34" charset="0"/>
              </a:rPr>
              <a:t>S</a:t>
            </a:r>
            <a:r>
              <a:rPr sz="2800" b="1" spc="-105" dirty="0">
                <a:latin typeface="Gill Sans MT"/>
                <a:cs typeface="Arial" panose="020B0604020202020204" pitchFamily="34" charset="0"/>
              </a:rPr>
              <a:t> </a:t>
            </a:r>
            <a:r>
              <a:rPr sz="2800" b="1" spc="-100" dirty="0">
                <a:latin typeface="Gill Sans MT"/>
                <a:cs typeface="Arial" panose="020B0604020202020204" pitchFamily="34" charset="0"/>
              </a:rPr>
              <a:t>O</a:t>
            </a:r>
            <a:r>
              <a:rPr sz="2800" b="1" spc="-200" dirty="0">
                <a:latin typeface="Gill Sans MT"/>
                <a:cs typeface="Arial" panose="020B0604020202020204" pitchFamily="34" charset="0"/>
              </a:rPr>
              <a:t>F</a:t>
            </a:r>
            <a:r>
              <a:rPr sz="2800" b="1" spc="-105" dirty="0">
                <a:latin typeface="Gill Sans MT"/>
                <a:cs typeface="Arial" panose="020B0604020202020204" pitchFamily="34" charset="0"/>
              </a:rPr>
              <a:t> </a:t>
            </a:r>
            <a:r>
              <a:rPr sz="2800" b="1" spc="-345" dirty="0">
                <a:latin typeface="Gill Sans MT"/>
                <a:cs typeface="Arial" panose="020B0604020202020204" pitchFamily="34" charset="0"/>
              </a:rPr>
              <a:t>C</a:t>
            </a:r>
            <a:r>
              <a:rPr sz="2800" b="1" spc="-175" dirty="0">
                <a:latin typeface="Gill Sans MT"/>
                <a:cs typeface="Arial" panose="020B0604020202020204" pitchFamily="34" charset="0"/>
              </a:rPr>
              <a:t>R</a:t>
            </a:r>
            <a:r>
              <a:rPr sz="2800" b="1" spc="-165" dirty="0">
                <a:latin typeface="Gill Sans MT"/>
                <a:cs typeface="Arial" panose="020B0604020202020204" pitchFamily="34" charset="0"/>
              </a:rPr>
              <a:t>I</a:t>
            </a:r>
            <a:r>
              <a:rPr sz="2800" b="1" spc="229" dirty="0">
                <a:latin typeface="Gill Sans MT"/>
                <a:cs typeface="Arial" panose="020B0604020202020204" pitchFamily="34" charset="0"/>
              </a:rPr>
              <a:t>M</a:t>
            </a:r>
            <a:r>
              <a:rPr sz="2800" b="1" spc="-265" dirty="0">
                <a:latin typeface="Gill Sans MT"/>
                <a:cs typeface="Arial" panose="020B0604020202020204" pitchFamily="34" charset="0"/>
              </a:rPr>
              <a:t>E</a:t>
            </a:r>
            <a:r>
              <a:rPr sz="2800" b="1" spc="-110" dirty="0">
                <a:latin typeface="Gill Sans MT"/>
                <a:cs typeface="Arial" panose="020B0604020202020204" pitchFamily="34" charset="0"/>
              </a:rPr>
              <a:t>S</a:t>
            </a:r>
            <a:r>
              <a:rPr sz="2800" b="1" spc="-105" dirty="0">
                <a:latin typeface="Gill Sans MT"/>
                <a:cs typeface="Arial" panose="020B0604020202020204" pitchFamily="34" charset="0"/>
              </a:rPr>
              <a:t> </a:t>
            </a:r>
            <a:r>
              <a:rPr sz="2800" b="1" spc="-165" dirty="0">
                <a:latin typeface="Gill Sans MT"/>
                <a:cs typeface="Arial" panose="020B0604020202020204" pitchFamily="34" charset="0"/>
              </a:rPr>
              <a:t>I</a:t>
            </a:r>
            <a:r>
              <a:rPr sz="2800" b="1" spc="-110" dirty="0">
                <a:latin typeface="Gill Sans MT"/>
                <a:cs typeface="Arial" panose="020B0604020202020204" pitchFamily="34" charset="0"/>
              </a:rPr>
              <a:t>N</a:t>
            </a:r>
            <a:r>
              <a:rPr sz="2800" b="1" spc="-105" dirty="0">
                <a:latin typeface="Gill Sans MT"/>
                <a:cs typeface="Arial" panose="020B0604020202020204" pitchFamily="34" charset="0"/>
              </a:rPr>
              <a:t> </a:t>
            </a:r>
            <a:r>
              <a:rPr sz="2800" b="1" spc="-415" dirty="0">
                <a:latin typeface="Gill Sans MT"/>
                <a:cs typeface="Arial" panose="020B0604020202020204" pitchFamily="34" charset="0"/>
              </a:rPr>
              <a:t>T</a:t>
            </a:r>
            <a:r>
              <a:rPr sz="2800" b="1" spc="-265" dirty="0">
                <a:latin typeface="Gill Sans MT"/>
                <a:cs typeface="Arial" panose="020B0604020202020204" pitchFamily="34" charset="0"/>
              </a:rPr>
              <a:t>H</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240" dirty="0">
                <a:latin typeface="Gill Sans MT"/>
                <a:cs typeface="Arial" panose="020B0604020202020204" pitchFamily="34" charset="0"/>
              </a:rPr>
              <a:t>P</a:t>
            </a:r>
            <a:r>
              <a:rPr sz="2800" b="1" spc="-265" dirty="0">
                <a:latin typeface="Gill Sans MT"/>
                <a:cs typeface="Arial" panose="020B0604020202020204" pitchFamily="34" charset="0"/>
              </a:rPr>
              <a:t>H</a:t>
            </a:r>
            <a:r>
              <a:rPr sz="2800" b="1" spc="-165" dirty="0">
                <a:latin typeface="Gill Sans MT"/>
                <a:cs typeface="Arial" panose="020B0604020202020204" pitchFamily="34" charset="0"/>
              </a:rPr>
              <a:t>I</a:t>
            </a:r>
            <a:r>
              <a:rPr sz="2800" b="1" spc="-365" dirty="0">
                <a:latin typeface="Gill Sans MT"/>
                <a:cs typeface="Arial" panose="020B0604020202020204" pitchFamily="34" charset="0"/>
              </a:rPr>
              <a:t>L</a:t>
            </a:r>
            <a:r>
              <a:rPr sz="2800" b="1" spc="-165" dirty="0">
                <a:latin typeface="Gill Sans MT"/>
                <a:cs typeface="Arial" panose="020B0604020202020204" pitchFamily="34" charset="0"/>
              </a:rPr>
              <a:t>I</a:t>
            </a:r>
            <a:r>
              <a:rPr sz="2800" b="1" spc="-240" dirty="0">
                <a:latin typeface="Gill Sans MT"/>
                <a:cs typeface="Arial" panose="020B0604020202020204" pitchFamily="34" charset="0"/>
              </a:rPr>
              <a:t>PP</a:t>
            </a:r>
            <a:r>
              <a:rPr sz="2800" b="1" spc="-165" dirty="0">
                <a:latin typeface="Gill Sans MT"/>
                <a:cs typeface="Arial" panose="020B0604020202020204" pitchFamily="34" charset="0"/>
              </a:rPr>
              <a:t>IN</a:t>
            </a:r>
            <a:r>
              <a:rPr sz="2800" b="1" spc="-265" dirty="0">
                <a:latin typeface="Gill Sans MT"/>
                <a:cs typeface="Arial" panose="020B0604020202020204" pitchFamily="34" charset="0"/>
              </a:rPr>
              <a:t>E</a:t>
            </a:r>
            <a:r>
              <a:rPr sz="2800" b="1" spc="-165" dirty="0">
                <a:latin typeface="Gill Sans MT"/>
                <a:cs typeface="Arial" panose="020B0604020202020204" pitchFamily="34" charset="0"/>
              </a:rPr>
              <a:t>S</a:t>
            </a:r>
            <a:r>
              <a:rPr sz="2800" b="1" dirty="0">
                <a:latin typeface="Gill Sans MT"/>
                <a:cs typeface="Arial" panose="020B0604020202020204" pitchFamily="34" charset="0"/>
              </a:rPr>
              <a:t>, </a:t>
            </a:r>
            <a:r>
              <a:rPr sz="2800" b="1" spc="-265" dirty="0">
                <a:latin typeface="Gill Sans MT"/>
                <a:cs typeface="Arial" panose="020B0604020202020204" pitchFamily="34" charset="0"/>
              </a:rPr>
              <a:t>E</a:t>
            </a:r>
            <a:r>
              <a:rPr sz="2800" b="1" spc="-165" dirty="0">
                <a:latin typeface="Gill Sans MT"/>
                <a:cs typeface="Arial" panose="020B0604020202020204" pitchFamily="34" charset="0"/>
              </a:rPr>
              <a:t>S</a:t>
            </a:r>
            <a:r>
              <a:rPr sz="2800" b="1" spc="-240" dirty="0">
                <a:latin typeface="Gill Sans MT"/>
                <a:cs typeface="Arial" panose="020B0604020202020204" pitchFamily="34" charset="0"/>
              </a:rPr>
              <a:t>P</a:t>
            </a:r>
            <a:r>
              <a:rPr sz="2800" b="1" spc="-265" dirty="0">
                <a:latin typeface="Gill Sans MT"/>
                <a:cs typeface="Arial" panose="020B0604020202020204" pitchFamily="34" charset="0"/>
              </a:rPr>
              <a:t>E</a:t>
            </a:r>
            <a:r>
              <a:rPr sz="2800" b="1" spc="-345" dirty="0">
                <a:latin typeface="Gill Sans MT"/>
                <a:cs typeface="Arial" panose="020B0604020202020204" pitchFamily="34" charset="0"/>
              </a:rPr>
              <a:t>C</a:t>
            </a:r>
            <a:r>
              <a:rPr sz="2800" b="1" spc="-165" dirty="0">
                <a:latin typeface="Gill Sans MT"/>
                <a:cs typeface="Arial" panose="020B0604020202020204" pitchFamily="34" charset="0"/>
              </a:rPr>
              <a:t>I</a:t>
            </a:r>
            <a:r>
              <a:rPr sz="2800" b="1" spc="-95" dirty="0">
                <a:latin typeface="Gill Sans MT"/>
                <a:cs typeface="Arial" panose="020B0604020202020204" pitchFamily="34" charset="0"/>
              </a:rPr>
              <a:t>A</a:t>
            </a:r>
            <a:r>
              <a:rPr sz="2800" b="1" spc="-365" dirty="0">
                <a:latin typeface="Gill Sans MT"/>
                <a:cs typeface="Arial" panose="020B0604020202020204" pitchFamily="34" charset="0"/>
              </a:rPr>
              <a:t>LL</a:t>
            </a:r>
            <a:r>
              <a:rPr sz="2800" b="1" spc="-40" dirty="0">
                <a:latin typeface="Gill Sans MT"/>
                <a:cs typeface="Arial" panose="020B0604020202020204" pitchFamily="34" charset="0"/>
              </a:rPr>
              <a:t>Y</a:t>
            </a:r>
            <a:r>
              <a:rPr sz="2800" b="1" spc="-105" dirty="0">
                <a:latin typeface="Gill Sans MT"/>
                <a:cs typeface="Arial" panose="020B0604020202020204" pitchFamily="34" charset="0"/>
              </a:rPr>
              <a:t> </a:t>
            </a:r>
            <a:r>
              <a:rPr sz="2800" b="1" spc="-415" dirty="0">
                <a:latin typeface="Gill Sans MT"/>
                <a:cs typeface="Arial" panose="020B0604020202020204" pitchFamily="34" charset="0"/>
              </a:rPr>
              <a:t>T</a:t>
            </a:r>
            <a:r>
              <a:rPr sz="2800" b="1" spc="-265" dirty="0">
                <a:latin typeface="Gill Sans MT"/>
                <a:cs typeface="Arial" panose="020B0604020202020204" pitchFamily="34" charset="0"/>
              </a:rPr>
              <a:t>H</a:t>
            </a:r>
            <a:r>
              <a:rPr sz="2800" b="1" spc="-100" dirty="0">
                <a:latin typeface="Gill Sans MT"/>
                <a:cs typeface="Arial" panose="020B0604020202020204" pitchFamily="34" charset="0"/>
              </a:rPr>
              <a:t>O</a:t>
            </a:r>
            <a:r>
              <a:rPr sz="2800" b="1" spc="-165" dirty="0">
                <a:latin typeface="Gill Sans MT"/>
                <a:cs typeface="Arial" panose="020B0604020202020204" pitchFamily="34" charset="0"/>
              </a:rPr>
              <a:t>S</a:t>
            </a:r>
            <a:r>
              <a:rPr sz="2800" b="1" spc="-210" dirty="0">
                <a:latin typeface="Gill Sans MT"/>
                <a:cs typeface="Arial" panose="020B0604020202020204" pitchFamily="34" charset="0"/>
              </a:rPr>
              <a:t>E</a:t>
            </a:r>
            <a:r>
              <a:rPr sz="2800" b="1" spc="-105" dirty="0">
                <a:latin typeface="Gill Sans MT"/>
                <a:cs typeface="Arial" panose="020B0604020202020204" pitchFamily="34" charset="0"/>
              </a:rPr>
              <a:t> </a:t>
            </a:r>
            <a:r>
              <a:rPr sz="2800" b="1" spc="-165" dirty="0">
                <a:latin typeface="Gill Sans MT"/>
                <a:cs typeface="Arial" panose="020B0604020202020204" pitchFamily="34" charset="0"/>
              </a:rPr>
              <a:t>IN</a:t>
            </a:r>
            <a:r>
              <a:rPr sz="2800" b="1" spc="15" dirty="0">
                <a:latin typeface="Gill Sans MT"/>
                <a:cs typeface="Arial" panose="020B0604020202020204" pitchFamily="34" charset="0"/>
              </a:rPr>
              <a:t>V</a:t>
            </a:r>
            <a:r>
              <a:rPr sz="2800" b="1" spc="-100" dirty="0">
                <a:latin typeface="Gill Sans MT"/>
                <a:cs typeface="Arial" panose="020B0604020202020204" pitchFamily="34" charset="0"/>
              </a:rPr>
              <a:t>O</a:t>
            </a:r>
            <a:r>
              <a:rPr sz="2800" b="1" spc="-365" dirty="0">
                <a:latin typeface="Gill Sans MT"/>
                <a:cs typeface="Arial" panose="020B0604020202020204" pitchFamily="34" charset="0"/>
              </a:rPr>
              <a:t>L</a:t>
            </a:r>
            <a:r>
              <a:rPr sz="2800" b="1" spc="15" dirty="0">
                <a:latin typeface="Gill Sans MT"/>
                <a:cs typeface="Arial" panose="020B0604020202020204" pitchFamily="34" charset="0"/>
              </a:rPr>
              <a:t>V</a:t>
            </a:r>
            <a:r>
              <a:rPr sz="2800" b="1" spc="-165" dirty="0">
                <a:latin typeface="Gill Sans MT"/>
                <a:cs typeface="Arial" panose="020B0604020202020204" pitchFamily="34" charset="0"/>
              </a:rPr>
              <a:t>IN</a:t>
            </a:r>
            <a:r>
              <a:rPr sz="2800" b="1" spc="-145" dirty="0">
                <a:latin typeface="Gill Sans MT"/>
                <a:cs typeface="Arial" panose="020B0604020202020204" pitchFamily="34" charset="0"/>
              </a:rPr>
              <a:t>G</a:t>
            </a:r>
            <a:r>
              <a:rPr sz="2800" b="1" spc="-105" dirty="0">
                <a:latin typeface="Gill Sans MT"/>
                <a:cs typeface="Arial" panose="020B0604020202020204" pitchFamily="34" charset="0"/>
              </a:rPr>
              <a:t> </a:t>
            </a:r>
            <a:r>
              <a:rPr sz="2800" b="1" spc="-165" dirty="0">
                <a:latin typeface="Gill Sans MT"/>
                <a:cs typeface="Arial" panose="020B0604020202020204" pitchFamily="34" charset="0"/>
              </a:rPr>
              <a:t>I</a:t>
            </a:r>
            <a:r>
              <a:rPr sz="2800" b="1" spc="-365" dirty="0">
                <a:latin typeface="Gill Sans MT"/>
                <a:cs typeface="Arial" panose="020B0604020202020204" pitchFamily="34" charset="0"/>
              </a:rPr>
              <a:t>LL</a:t>
            </a:r>
            <a:r>
              <a:rPr sz="2800" b="1" spc="-265" dirty="0">
                <a:latin typeface="Gill Sans MT"/>
                <a:cs typeface="Arial" panose="020B0604020202020204" pitchFamily="34" charset="0"/>
              </a:rPr>
              <a:t>E</a:t>
            </a:r>
            <a:r>
              <a:rPr sz="2800" b="1" spc="-200" dirty="0">
                <a:latin typeface="Gill Sans MT"/>
                <a:cs typeface="Arial" panose="020B0604020202020204" pitchFamily="34" charset="0"/>
              </a:rPr>
              <a:t>G</a:t>
            </a:r>
            <a:r>
              <a:rPr sz="2800" b="1" spc="-95" dirty="0">
                <a:latin typeface="Gill Sans MT"/>
                <a:cs typeface="Arial" panose="020B0604020202020204" pitchFamily="34" charset="0"/>
              </a:rPr>
              <a:t>A</a:t>
            </a:r>
            <a:r>
              <a:rPr sz="2800" b="1" spc="-310" dirty="0">
                <a:latin typeface="Gill Sans MT"/>
                <a:cs typeface="Arial" panose="020B0604020202020204" pitchFamily="34" charset="0"/>
              </a:rPr>
              <a:t>L</a:t>
            </a:r>
            <a:r>
              <a:rPr sz="2800" b="1" spc="-105" dirty="0">
                <a:latin typeface="Gill Sans MT"/>
                <a:cs typeface="Arial" panose="020B0604020202020204" pitchFamily="34" charset="0"/>
              </a:rPr>
              <a:t> </a:t>
            </a:r>
            <a:r>
              <a:rPr sz="2800" b="1" spc="-280" dirty="0">
                <a:latin typeface="Gill Sans MT"/>
                <a:cs typeface="Arial" panose="020B0604020202020204" pitchFamily="34" charset="0"/>
              </a:rPr>
              <a:t>D</a:t>
            </a:r>
            <a:r>
              <a:rPr sz="2800" b="1" spc="-175" dirty="0">
                <a:latin typeface="Gill Sans MT"/>
                <a:cs typeface="Arial" panose="020B0604020202020204" pitchFamily="34" charset="0"/>
              </a:rPr>
              <a:t>R</a:t>
            </a:r>
            <a:r>
              <a:rPr sz="2800" b="1" spc="-245" dirty="0">
                <a:latin typeface="Gill Sans MT"/>
                <a:cs typeface="Arial" panose="020B0604020202020204" pitchFamily="34" charset="0"/>
              </a:rPr>
              <a:t>U</a:t>
            </a:r>
            <a:r>
              <a:rPr sz="2800" b="1" spc="-180" dirty="0">
                <a:latin typeface="Gill Sans MT"/>
                <a:cs typeface="Arial" panose="020B0604020202020204" pitchFamily="34" charset="0"/>
              </a:rPr>
              <a:t>GS</a:t>
            </a:r>
            <a:r>
              <a:rPr sz="2800" b="1" dirty="0">
                <a:latin typeface="Gill Sans MT"/>
                <a:cs typeface="Arial" panose="020B0604020202020204" pitchFamily="34" charset="0"/>
              </a:rPr>
              <a:t>.</a:t>
            </a:r>
            <a:endParaRPr sz="2800" dirty="0">
              <a:latin typeface="Gill Sans MT"/>
              <a:cs typeface="Arial" panose="020B0604020202020204" pitchFamily="34" charset="0"/>
            </a:endParaRPr>
          </a:p>
        </p:txBody>
      </p:sp>
      <p:sp>
        <p:nvSpPr>
          <p:cNvPr id="14" name="object 8">
            <a:extLst>
              <a:ext uri="{FF2B5EF4-FFF2-40B4-BE49-F238E27FC236}">
                <a16:creationId xmlns:a16="http://schemas.microsoft.com/office/drawing/2014/main" id="{EBE62F32-30FA-2315-9725-1DCB46C28396}"/>
              </a:ext>
            </a:extLst>
          </p:cNvPr>
          <p:cNvSpPr txBox="1">
            <a:spLocks noGrp="1"/>
          </p:cNvSpPr>
          <p:nvPr>
            <p:ph type="title"/>
          </p:nvPr>
        </p:nvSpPr>
        <p:spPr>
          <a:xfrm>
            <a:off x="-2743200" y="454155"/>
            <a:ext cx="16016755" cy="2554787"/>
          </a:xfrm>
          <a:prstGeom prst="rect">
            <a:avLst/>
          </a:prstGeom>
        </p:spPr>
        <p:txBody>
          <a:bodyPr vert="horz" wrap="square" lIns="0" tIns="84567" rIns="0" bIns="0" rtlCol="0">
            <a:spAutoFit/>
          </a:bodyPr>
          <a:lstStyle/>
          <a:p>
            <a:pPr marL="3314700">
              <a:lnSpc>
                <a:spcPts val="9580"/>
              </a:lnSpc>
              <a:tabLst>
                <a:tab pos="7269163" algn="l"/>
              </a:tabLst>
            </a:pPr>
            <a:r>
              <a:rPr lang="en-US" sz="8500" spc="-1310" dirty="0">
                <a:solidFill>
                  <a:srgbClr val="FF0000"/>
                </a:solidFill>
                <a:latin typeface="Arial Black" panose="020B0A04020102020204" pitchFamily="34" charset="0"/>
              </a:rPr>
              <a:t>SUSTAINABLE DEVELOPMENT GOALS</a:t>
            </a:r>
            <a:endParaRPr sz="8500"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73846"/>
    </mc:Choice>
    <mc:Fallback xmlns="">
      <p:transition spd="slow" advTm="73846"/>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084941" y="0"/>
            <a:ext cx="10203180" cy="10287000"/>
          </a:xfrm>
          <a:custGeom>
            <a:avLst/>
            <a:gdLst/>
            <a:ahLst/>
            <a:cxnLst/>
            <a:rect l="l" t="t" r="r" b="b"/>
            <a:pathLst>
              <a:path w="10203180" h="10287000">
                <a:moveTo>
                  <a:pt x="0" y="10286999"/>
                </a:moveTo>
                <a:lnTo>
                  <a:pt x="10203057" y="10286999"/>
                </a:lnTo>
                <a:lnTo>
                  <a:pt x="10203057" y="0"/>
                </a:lnTo>
                <a:lnTo>
                  <a:pt x="0" y="0"/>
                </a:lnTo>
                <a:lnTo>
                  <a:pt x="0" y="10286999"/>
                </a:lnTo>
                <a:close/>
              </a:path>
            </a:pathLst>
          </a:custGeom>
          <a:solidFill>
            <a:srgbClr val="000000"/>
          </a:solidFill>
        </p:spPr>
        <p:txBody>
          <a:bodyPr wrap="square" lIns="0" tIns="0" rIns="0" bIns="0" rtlCol="0"/>
          <a:lstStyle/>
          <a:p>
            <a:endParaRPr/>
          </a:p>
        </p:txBody>
      </p:sp>
      <p:sp>
        <p:nvSpPr>
          <p:cNvPr id="3" name="object 3"/>
          <p:cNvSpPr/>
          <p:nvPr/>
        </p:nvSpPr>
        <p:spPr>
          <a:xfrm>
            <a:off x="0" y="0"/>
            <a:ext cx="18288000" cy="102870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9139" y="-190500"/>
            <a:ext cx="8085455" cy="10287000"/>
          </a:xfrm>
          <a:custGeom>
            <a:avLst/>
            <a:gdLst/>
            <a:ahLst/>
            <a:cxnLst/>
            <a:rect l="l" t="t" r="r" b="b"/>
            <a:pathLst>
              <a:path w="8085455" h="10287000">
                <a:moveTo>
                  <a:pt x="0" y="10287000"/>
                </a:moveTo>
                <a:lnTo>
                  <a:pt x="8084941" y="10287000"/>
                </a:lnTo>
                <a:lnTo>
                  <a:pt x="8084941" y="0"/>
                </a:lnTo>
                <a:lnTo>
                  <a:pt x="0" y="0"/>
                </a:lnTo>
                <a:lnTo>
                  <a:pt x="0" y="10287000"/>
                </a:lnTo>
              </a:path>
            </a:pathLst>
          </a:custGeom>
          <a:solidFill>
            <a:srgbClr val="E1E1E1"/>
          </a:solidFill>
        </p:spPr>
        <p:txBody>
          <a:bodyPr wrap="square" lIns="0" tIns="0" rIns="0" bIns="0" rtlCol="0"/>
          <a:lstStyle/>
          <a:p>
            <a:endParaRPr dirty="0"/>
          </a:p>
        </p:txBody>
      </p:sp>
      <p:sp>
        <p:nvSpPr>
          <p:cNvPr id="5" name="object 5"/>
          <p:cNvSpPr/>
          <p:nvPr/>
        </p:nvSpPr>
        <p:spPr>
          <a:xfrm>
            <a:off x="7946316" y="0"/>
            <a:ext cx="7200899" cy="700241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842332" y="4019050"/>
            <a:ext cx="6445666" cy="5238746"/>
          </a:xfrm>
          <a:prstGeom prst="rect">
            <a:avLst/>
          </a:prstGeom>
          <a:blipFill>
            <a:blip r:embed="rId5" cstate="print"/>
            <a:stretch>
              <a:fillRect/>
            </a:stretch>
          </a:blipFill>
        </p:spPr>
        <p:txBody>
          <a:bodyPr wrap="square" lIns="0" tIns="0" rIns="0" bIns="0" rtlCol="0"/>
          <a:lstStyle/>
          <a:p>
            <a:endParaRPr dirty="0"/>
          </a:p>
        </p:txBody>
      </p:sp>
      <p:sp>
        <p:nvSpPr>
          <p:cNvPr id="7" name="object 7"/>
          <p:cNvSpPr txBox="1"/>
          <p:nvPr/>
        </p:nvSpPr>
        <p:spPr>
          <a:xfrm>
            <a:off x="221713" y="2713440"/>
            <a:ext cx="7641516" cy="6544356"/>
          </a:xfrm>
          <a:prstGeom prst="rect">
            <a:avLst/>
          </a:prstGeom>
        </p:spPr>
        <p:txBody>
          <a:bodyPr vert="horz" wrap="square" lIns="0" tIns="0" rIns="0" bIns="0" rtlCol="0">
            <a:spAutoFit/>
          </a:bodyPr>
          <a:lstStyle/>
          <a:p>
            <a:pPr marL="12700" marR="5080">
              <a:lnSpc>
                <a:spcPts val="3150"/>
              </a:lnSpc>
            </a:pPr>
            <a:r>
              <a:rPr sz="2650" b="1" spc="-105" dirty="0">
                <a:latin typeface="Gill Sans MT"/>
                <a:cs typeface="Gill Sans MT"/>
              </a:rPr>
              <a:t>S</a:t>
            </a:r>
            <a:r>
              <a:rPr sz="2650" b="1" spc="45" dirty="0">
                <a:latin typeface="Gill Sans MT"/>
                <a:cs typeface="Gill Sans MT"/>
              </a:rPr>
              <a:t>i</a:t>
            </a:r>
            <a:r>
              <a:rPr sz="2650" b="1" spc="195" dirty="0">
                <a:latin typeface="Gill Sans MT"/>
                <a:cs typeface="Gill Sans MT"/>
              </a:rPr>
              <a:t>n</a:t>
            </a:r>
            <a:r>
              <a:rPr sz="2650" b="1" spc="100" dirty="0">
                <a:latin typeface="Gill Sans MT"/>
                <a:cs typeface="Gill Sans MT"/>
              </a:rPr>
              <a:t>c</a:t>
            </a:r>
            <a:r>
              <a:rPr sz="2650" b="1" spc="114" dirty="0">
                <a:latin typeface="Gill Sans MT"/>
                <a:cs typeface="Gill Sans MT"/>
              </a:rPr>
              <a:t>e</a:t>
            </a:r>
            <a:r>
              <a:rPr sz="2650" b="1" spc="50" dirty="0">
                <a:latin typeface="Gill Sans MT"/>
                <a:cs typeface="Gill Sans MT"/>
              </a:rPr>
              <a:t> </a:t>
            </a:r>
            <a:r>
              <a:rPr sz="2650" b="1" spc="215" dirty="0">
                <a:latin typeface="Gill Sans MT"/>
                <a:cs typeface="Gill Sans MT"/>
              </a:rPr>
              <a:t>t</a:t>
            </a:r>
            <a:r>
              <a:rPr sz="2650" b="1" spc="195" dirty="0">
                <a:latin typeface="Gill Sans MT"/>
                <a:cs typeface="Gill Sans MT"/>
              </a:rPr>
              <a:t>h</a:t>
            </a:r>
            <a:r>
              <a:rPr sz="2650" b="1" spc="114" dirty="0">
                <a:latin typeface="Gill Sans MT"/>
                <a:cs typeface="Gill Sans MT"/>
              </a:rPr>
              <a:t>e</a:t>
            </a:r>
            <a:r>
              <a:rPr sz="2650" b="1" spc="50" dirty="0">
                <a:latin typeface="Gill Sans MT"/>
                <a:cs typeface="Gill Sans MT"/>
              </a:rPr>
              <a:t> </a:t>
            </a:r>
            <a:r>
              <a:rPr sz="2650" b="1" spc="45" dirty="0">
                <a:latin typeface="Gill Sans MT"/>
                <a:cs typeface="Gill Sans MT"/>
              </a:rPr>
              <a:t>i</a:t>
            </a:r>
            <a:r>
              <a:rPr sz="2650" b="1" spc="185" dirty="0">
                <a:latin typeface="Gill Sans MT"/>
                <a:cs typeface="Gill Sans MT"/>
              </a:rPr>
              <a:t>nau</a:t>
            </a:r>
            <a:r>
              <a:rPr sz="2650" b="1" spc="195" dirty="0">
                <a:latin typeface="Gill Sans MT"/>
                <a:cs typeface="Gill Sans MT"/>
              </a:rPr>
              <a:t>gu</a:t>
            </a:r>
            <a:r>
              <a:rPr sz="2650" b="1" spc="10" dirty="0">
                <a:latin typeface="Gill Sans MT"/>
                <a:cs typeface="Gill Sans MT"/>
              </a:rPr>
              <a:t>r</a:t>
            </a:r>
            <a:r>
              <a:rPr sz="2650" b="1" spc="175" dirty="0">
                <a:latin typeface="Gill Sans MT"/>
                <a:cs typeface="Gill Sans MT"/>
              </a:rPr>
              <a:t>a</a:t>
            </a:r>
            <a:r>
              <a:rPr sz="2650" b="1" spc="215" dirty="0">
                <a:latin typeface="Gill Sans MT"/>
                <a:cs typeface="Gill Sans MT"/>
              </a:rPr>
              <a:t>t</a:t>
            </a:r>
            <a:r>
              <a:rPr sz="2650" b="1" spc="45" dirty="0">
                <a:latin typeface="Gill Sans MT"/>
                <a:cs typeface="Gill Sans MT"/>
              </a:rPr>
              <a:t>i</a:t>
            </a:r>
            <a:r>
              <a:rPr sz="2650" b="1" spc="225" dirty="0">
                <a:latin typeface="Gill Sans MT"/>
                <a:cs typeface="Gill Sans MT"/>
              </a:rPr>
              <a:t>o</a:t>
            </a:r>
            <a:r>
              <a:rPr sz="2650" b="1" spc="170" dirty="0">
                <a:latin typeface="Gill Sans MT"/>
                <a:cs typeface="Gill Sans MT"/>
              </a:rPr>
              <a:t>n</a:t>
            </a:r>
            <a:r>
              <a:rPr sz="2650" b="1" spc="50" dirty="0">
                <a:latin typeface="Gill Sans MT"/>
                <a:cs typeface="Gill Sans MT"/>
              </a:rPr>
              <a:t> </a:t>
            </a:r>
            <a:r>
              <a:rPr sz="2650" b="1" spc="225" dirty="0">
                <a:latin typeface="Gill Sans MT"/>
                <a:cs typeface="Gill Sans MT"/>
              </a:rPr>
              <a:t>o</a:t>
            </a:r>
            <a:r>
              <a:rPr sz="2650" b="1" spc="320" dirty="0">
                <a:latin typeface="Gill Sans MT"/>
                <a:cs typeface="Gill Sans MT"/>
              </a:rPr>
              <a:t>f</a:t>
            </a:r>
            <a:r>
              <a:rPr sz="2650" b="1" spc="50" dirty="0">
                <a:latin typeface="Gill Sans MT"/>
                <a:cs typeface="Gill Sans MT"/>
              </a:rPr>
              <a:t> </a:t>
            </a:r>
            <a:r>
              <a:rPr sz="2650" b="1" spc="-170" dirty="0">
                <a:latin typeface="Gill Sans MT"/>
                <a:cs typeface="Gill Sans MT"/>
              </a:rPr>
              <a:t>P</a:t>
            </a:r>
            <a:r>
              <a:rPr sz="2650" b="1" spc="10" dirty="0">
                <a:latin typeface="Gill Sans MT"/>
                <a:cs typeface="Gill Sans MT"/>
              </a:rPr>
              <a:t>r</a:t>
            </a:r>
            <a:r>
              <a:rPr sz="2650" b="1" spc="140" dirty="0">
                <a:latin typeface="Gill Sans MT"/>
                <a:cs typeface="Gill Sans MT"/>
              </a:rPr>
              <a:t>e</a:t>
            </a:r>
            <a:r>
              <a:rPr sz="2650" b="1" spc="145" dirty="0">
                <a:latin typeface="Gill Sans MT"/>
                <a:cs typeface="Gill Sans MT"/>
              </a:rPr>
              <a:t>s</a:t>
            </a:r>
            <a:r>
              <a:rPr sz="2650" b="1" spc="45" dirty="0">
                <a:latin typeface="Gill Sans MT"/>
                <a:cs typeface="Gill Sans MT"/>
              </a:rPr>
              <a:t>i</a:t>
            </a:r>
            <a:r>
              <a:rPr sz="2650" b="1" spc="240" dirty="0">
                <a:latin typeface="Gill Sans MT"/>
                <a:cs typeface="Gill Sans MT"/>
              </a:rPr>
              <a:t>d</a:t>
            </a:r>
            <a:r>
              <a:rPr sz="2650" b="1" spc="140" dirty="0">
                <a:latin typeface="Gill Sans MT"/>
                <a:cs typeface="Gill Sans MT"/>
              </a:rPr>
              <a:t>e</a:t>
            </a:r>
            <a:r>
              <a:rPr sz="2650" b="1" spc="195" dirty="0">
                <a:latin typeface="Gill Sans MT"/>
                <a:cs typeface="Gill Sans MT"/>
              </a:rPr>
              <a:t>n</a:t>
            </a:r>
            <a:r>
              <a:rPr sz="2650" b="1" spc="190" dirty="0">
                <a:latin typeface="Gill Sans MT"/>
                <a:cs typeface="Gill Sans MT"/>
              </a:rPr>
              <a:t>t</a:t>
            </a:r>
            <a:r>
              <a:rPr sz="2650" b="1" spc="50" dirty="0">
                <a:latin typeface="Gill Sans MT"/>
                <a:cs typeface="Gill Sans MT"/>
              </a:rPr>
              <a:t> </a:t>
            </a:r>
            <a:r>
              <a:rPr sz="2650" b="1" spc="-120" dirty="0">
                <a:latin typeface="Gill Sans MT"/>
                <a:cs typeface="Gill Sans MT"/>
              </a:rPr>
              <a:t>R</a:t>
            </a:r>
            <a:r>
              <a:rPr sz="2650" b="1" spc="225" dirty="0">
                <a:latin typeface="Gill Sans MT"/>
                <a:cs typeface="Gill Sans MT"/>
              </a:rPr>
              <a:t>o</a:t>
            </a:r>
            <a:r>
              <a:rPr sz="2650" b="1" spc="240" dirty="0">
                <a:latin typeface="Gill Sans MT"/>
                <a:cs typeface="Gill Sans MT"/>
              </a:rPr>
              <a:t>d</a:t>
            </a:r>
            <a:r>
              <a:rPr sz="2650" b="1" spc="10" dirty="0">
                <a:latin typeface="Gill Sans MT"/>
                <a:cs typeface="Gill Sans MT"/>
              </a:rPr>
              <a:t>r</a:t>
            </a:r>
            <a:r>
              <a:rPr sz="2650" b="1" spc="45" dirty="0">
                <a:latin typeface="Gill Sans MT"/>
                <a:cs typeface="Gill Sans MT"/>
              </a:rPr>
              <a:t>i</a:t>
            </a:r>
            <a:r>
              <a:rPr sz="2650" b="1" spc="195" dirty="0">
                <a:latin typeface="Gill Sans MT"/>
                <a:cs typeface="Gill Sans MT"/>
              </a:rPr>
              <a:t>g</a:t>
            </a:r>
            <a:r>
              <a:rPr sz="2650" b="1" spc="200" dirty="0">
                <a:latin typeface="Gill Sans MT"/>
                <a:cs typeface="Gill Sans MT"/>
              </a:rPr>
              <a:t>o</a:t>
            </a:r>
            <a:r>
              <a:rPr sz="2650" b="1" spc="95" dirty="0">
                <a:latin typeface="Gill Sans MT"/>
                <a:cs typeface="Gill Sans MT"/>
              </a:rPr>
              <a:t> </a:t>
            </a:r>
            <a:r>
              <a:rPr sz="2650" b="1" spc="-229" dirty="0">
                <a:latin typeface="Gill Sans MT"/>
                <a:cs typeface="Gill Sans MT"/>
              </a:rPr>
              <a:t>D</a:t>
            </a:r>
            <a:r>
              <a:rPr sz="2650" b="1" spc="195" dirty="0">
                <a:latin typeface="Gill Sans MT"/>
                <a:cs typeface="Gill Sans MT"/>
              </a:rPr>
              <a:t>u</a:t>
            </a:r>
            <a:r>
              <a:rPr sz="2650" b="1" spc="215" dirty="0">
                <a:latin typeface="Gill Sans MT"/>
                <a:cs typeface="Gill Sans MT"/>
              </a:rPr>
              <a:t>t</a:t>
            </a:r>
            <a:r>
              <a:rPr sz="2650" b="1" spc="140" dirty="0">
                <a:latin typeface="Gill Sans MT"/>
                <a:cs typeface="Gill Sans MT"/>
              </a:rPr>
              <a:t>e</a:t>
            </a:r>
            <a:r>
              <a:rPr sz="2650" b="1" spc="10" dirty="0">
                <a:latin typeface="Gill Sans MT"/>
                <a:cs typeface="Gill Sans MT"/>
              </a:rPr>
              <a:t>r</a:t>
            </a:r>
            <a:r>
              <a:rPr sz="2650" b="1" spc="215" dirty="0">
                <a:latin typeface="Gill Sans MT"/>
                <a:cs typeface="Gill Sans MT"/>
              </a:rPr>
              <a:t>t</a:t>
            </a:r>
            <a:r>
              <a:rPr sz="2650" b="1" spc="114" dirty="0">
                <a:latin typeface="Gill Sans MT"/>
                <a:cs typeface="Gill Sans MT"/>
              </a:rPr>
              <a:t>e</a:t>
            </a:r>
            <a:r>
              <a:rPr sz="2650" b="1" spc="50" dirty="0">
                <a:latin typeface="Gill Sans MT"/>
                <a:cs typeface="Gill Sans MT"/>
              </a:rPr>
              <a:t> </a:t>
            </a:r>
            <a:r>
              <a:rPr sz="2650" b="1" spc="225" dirty="0">
                <a:latin typeface="Gill Sans MT"/>
                <a:cs typeface="Gill Sans MT"/>
              </a:rPr>
              <a:t>o</a:t>
            </a:r>
            <a:r>
              <a:rPr sz="2650" b="1" spc="170" dirty="0">
                <a:latin typeface="Gill Sans MT"/>
                <a:cs typeface="Gill Sans MT"/>
              </a:rPr>
              <a:t>n</a:t>
            </a:r>
            <a:r>
              <a:rPr sz="2650" b="1" spc="50" dirty="0">
                <a:latin typeface="Gill Sans MT"/>
                <a:cs typeface="Gill Sans MT"/>
              </a:rPr>
              <a:t> </a:t>
            </a:r>
            <a:r>
              <a:rPr sz="2650" b="1" spc="165" dirty="0">
                <a:latin typeface="Gill Sans MT"/>
                <a:cs typeface="Gill Sans MT"/>
              </a:rPr>
              <a:t>J</a:t>
            </a:r>
            <a:r>
              <a:rPr sz="2650" b="1" spc="195" dirty="0">
                <a:latin typeface="Gill Sans MT"/>
                <a:cs typeface="Gill Sans MT"/>
              </a:rPr>
              <a:t>un</a:t>
            </a:r>
            <a:r>
              <a:rPr sz="2650" b="1" spc="114" dirty="0">
                <a:latin typeface="Gill Sans MT"/>
                <a:cs typeface="Gill Sans MT"/>
              </a:rPr>
              <a:t>e</a:t>
            </a:r>
            <a:r>
              <a:rPr sz="2650" b="1" spc="50" dirty="0">
                <a:latin typeface="Gill Sans MT"/>
                <a:cs typeface="Gill Sans MT"/>
              </a:rPr>
              <a:t> </a:t>
            </a:r>
            <a:r>
              <a:rPr sz="2650" b="1" spc="125" dirty="0">
                <a:latin typeface="Gill Sans MT"/>
                <a:cs typeface="Gill Sans MT"/>
              </a:rPr>
              <a:t>3</a:t>
            </a:r>
            <a:r>
              <a:rPr sz="2650" b="1" spc="360" dirty="0">
                <a:latin typeface="Gill Sans MT"/>
                <a:cs typeface="Gill Sans MT"/>
              </a:rPr>
              <a:t>0</a:t>
            </a:r>
            <a:r>
              <a:rPr sz="2650" b="1" spc="-10" dirty="0">
                <a:latin typeface="Gill Sans MT"/>
                <a:cs typeface="Gill Sans MT"/>
              </a:rPr>
              <a:t>,</a:t>
            </a:r>
            <a:r>
              <a:rPr sz="2650" b="1" spc="50" dirty="0">
                <a:latin typeface="Gill Sans MT"/>
                <a:cs typeface="Gill Sans MT"/>
              </a:rPr>
              <a:t> </a:t>
            </a:r>
            <a:r>
              <a:rPr sz="2650" b="1" spc="125" dirty="0">
                <a:latin typeface="Gill Sans MT"/>
                <a:cs typeface="Gill Sans MT"/>
              </a:rPr>
              <a:t>2</a:t>
            </a:r>
            <a:r>
              <a:rPr sz="2650" b="1" spc="360" dirty="0">
                <a:latin typeface="Gill Sans MT"/>
                <a:cs typeface="Gill Sans MT"/>
              </a:rPr>
              <a:t>0</a:t>
            </a:r>
            <a:r>
              <a:rPr sz="2650" b="1" spc="-430" dirty="0">
                <a:latin typeface="Gill Sans MT"/>
                <a:cs typeface="Gill Sans MT"/>
              </a:rPr>
              <a:t>1</a:t>
            </a:r>
            <a:r>
              <a:rPr sz="2650" b="1" spc="215" dirty="0">
                <a:latin typeface="Gill Sans MT"/>
                <a:cs typeface="Gill Sans MT"/>
              </a:rPr>
              <a:t>6</a:t>
            </a:r>
            <a:r>
              <a:rPr sz="2650" b="1" spc="-10" dirty="0">
                <a:latin typeface="Gill Sans MT"/>
                <a:cs typeface="Gill Sans MT"/>
              </a:rPr>
              <a:t>,</a:t>
            </a:r>
            <a:r>
              <a:rPr sz="2650" b="1" spc="50" dirty="0">
                <a:latin typeface="Gill Sans MT"/>
                <a:cs typeface="Gill Sans MT"/>
              </a:rPr>
              <a:t> </a:t>
            </a:r>
            <a:r>
              <a:rPr sz="2650" b="1" spc="185" dirty="0">
                <a:latin typeface="Gill Sans MT"/>
                <a:cs typeface="Gill Sans MT"/>
              </a:rPr>
              <a:t>an</a:t>
            </a:r>
            <a:r>
              <a:rPr sz="2650" b="1" spc="215" dirty="0">
                <a:latin typeface="Gill Sans MT"/>
                <a:cs typeface="Gill Sans MT"/>
              </a:rPr>
              <a:t>d</a:t>
            </a:r>
            <a:r>
              <a:rPr sz="2650" b="1" spc="50" dirty="0">
                <a:latin typeface="Gill Sans MT"/>
                <a:cs typeface="Gill Sans MT"/>
              </a:rPr>
              <a:t> </a:t>
            </a:r>
            <a:r>
              <a:rPr sz="2650" b="1" spc="195" dirty="0">
                <a:latin typeface="Gill Sans MT"/>
                <a:cs typeface="Gill Sans MT"/>
              </a:rPr>
              <a:t>h</a:t>
            </a:r>
            <a:r>
              <a:rPr sz="2650" b="1" spc="45" dirty="0">
                <a:latin typeface="Gill Sans MT"/>
                <a:cs typeface="Gill Sans MT"/>
              </a:rPr>
              <a:t>i</a:t>
            </a:r>
            <a:r>
              <a:rPr sz="2650" b="1" spc="120" dirty="0">
                <a:latin typeface="Gill Sans MT"/>
                <a:cs typeface="Gill Sans MT"/>
              </a:rPr>
              <a:t>s</a:t>
            </a:r>
            <a:r>
              <a:rPr sz="2650" b="1" spc="50" dirty="0">
                <a:latin typeface="Gill Sans MT"/>
                <a:cs typeface="Gill Sans MT"/>
              </a:rPr>
              <a:t> </a:t>
            </a:r>
            <a:r>
              <a:rPr sz="2650" b="1" spc="100" dirty="0">
                <a:latin typeface="Gill Sans MT"/>
                <a:cs typeface="Gill Sans MT"/>
              </a:rPr>
              <a:t>c</a:t>
            </a:r>
            <a:r>
              <a:rPr sz="2650" b="1" spc="175" dirty="0">
                <a:latin typeface="Gill Sans MT"/>
                <a:cs typeface="Gill Sans MT"/>
              </a:rPr>
              <a:t>a</a:t>
            </a:r>
            <a:r>
              <a:rPr sz="2650" b="1" spc="45" dirty="0">
                <a:latin typeface="Gill Sans MT"/>
                <a:cs typeface="Gill Sans MT"/>
              </a:rPr>
              <a:t>l</a:t>
            </a:r>
            <a:r>
              <a:rPr sz="2650" b="1" spc="20" dirty="0">
                <a:latin typeface="Gill Sans MT"/>
                <a:cs typeface="Gill Sans MT"/>
              </a:rPr>
              <a:t>l</a:t>
            </a:r>
            <a:r>
              <a:rPr sz="2650" b="1" spc="50" dirty="0">
                <a:latin typeface="Gill Sans MT"/>
                <a:cs typeface="Gill Sans MT"/>
              </a:rPr>
              <a:t> </a:t>
            </a:r>
            <a:r>
              <a:rPr sz="2650" b="1" spc="345" dirty="0">
                <a:latin typeface="Gill Sans MT"/>
                <a:cs typeface="Gill Sans MT"/>
              </a:rPr>
              <a:t>f</a:t>
            </a:r>
            <a:r>
              <a:rPr sz="2650" b="1" spc="225" dirty="0">
                <a:latin typeface="Gill Sans MT"/>
                <a:cs typeface="Gill Sans MT"/>
              </a:rPr>
              <a:t>o</a:t>
            </a:r>
            <a:r>
              <a:rPr sz="2650" b="1" spc="-15" dirty="0">
                <a:latin typeface="Gill Sans MT"/>
                <a:cs typeface="Gill Sans MT"/>
              </a:rPr>
              <a:t>r</a:t>
            </a:r>
            <a:r>
              <a:rPr sz="2650" b="1" spc="50" dirty="0">
                <a:latin typeface="Gill Sans MT"/>
                <a:cs typeface="Gill Sans MT"/>
              </a:rPr>
              <a:t> </a:t>
            </a:r>
            <a:r>
              <a:rPr sz="2650" b="1" spc="150" dirty="0">
                <a:latin typeface="Gill Sans MT"/>
                <a:cs typeface="Gill Sans MT"/>
              </a:rPr>
              <a:t>a</a:t>
            </a:r>
            <a:r>
              <a:rPr sz="2650" b="1" spc="50" dirty="0">
                <a:latin typeface="Gill Sans MT"/>
                <a:cs typeface="Gill Sans MT"/>
              </a:rPr>
              <a:t> </a:t>
            </a:r>
            <a:r>
              <a:rPr sz="2650" b="1" spc="-140" dirty="0">
                <a:latin typeface="Gill Sans MT"/>
                <a:cs typeface="Gill Sans MT"/>
              </a:rPr>
              <a:t>“</a:t>
            </a:r>
            <a:r>
              <a:rPr sz="2650" b="1" spc="310" dirty="0">
                <a:latin typeface="Gill Sans MT"/>
                <a:cs typeface="Gill Sans MT"/>
              </a:rPr>
              <a:t>w</a:t>
            </a:r>
            <a:r>
              <a:rPr sz="2650" b="1" spc="175" dirty="0">
                <a:latin typeface="Gill Sans MT"/>
                <a:cs typeface="Gill Sans MT"/>
              </a:rPr>
              <a:t>a</a:t>
            </a:r>
            <a:r>
              <a:rPr sz="2650" b="1" spc="-15" dirty="0">
                <a:latin typeface="Gill Sans MT"/>
                <a:cs typeface="Gill Sans MT"/>
              </a:rPr>
              <a:t>r</a:t>
            </a:r>
            <a:r>
              <a:rPr sz="2650" b="1" spc="-10" dirty="0">
                <a:latin typeface="Gill Sans MT"/>
                <a:cs typeface="Gill Sans MT"/>
              </a:rPr>
              <a:t> </a:t>
            </a:r>
            <a:r>
              <a:rPr sz="2650" b="1" spc="225" dirty="0">
                <a:latin typeface="Gill Sans MT"/>
                <a:cs typeface="Gill Sans MT"/>
              </a:rPr>
              <a:t>o</a:t>
            </a:r>
            <a:r>
              <a:rPr sz="2650" b="1" spc="170" dirty="0">
                <a:latin typeface="Gill Sans MT"/>
                <a:cs typeface="Gill Sans MT"/>
              </a:rPr>
              <a:t>n</a:t>
            </a:r>
            <a:r>
              <a:rPr sz="2650" b="1" spc="50" dirty="0">
                <a:latin typeface="Gill Sans MT"/>
                <a:cs typeface="Gill Sans MT"/>
              </a:rPr>
              <a:t> </a:t>
            </a:r>
            <a:r>
              <a:rPr sz="2650" b="1" spc="240" dirty="0">
                <a:latin typeface="Gill Sans MT"/>
                <a:cs typeface="Gill Sans MT"/>
              </a:rPr>
              <a:t>d</a:t>
            </a:r>
            <a:r>
              <a:rPr sz="2650" b="1" spc="10" dirty="0">
                <a:latin typeface="Gill Sans MT"/>
                <a:cs typeface="Gill Sans MT"/>
              </a:rPr>
              <a:t>r</a:t>
            </a:r>
            <a:r>
              <a:rPr sz="2650" b="1" spc="195" dirty="0">
                <a:latin typeface="Gill Sans MT"/>
                <a:cs typeface="Gill Sans MT"/>
              </a:rPr>
              <a:t>ug</a:t>
            </a:r>
            <a:r>
              <a:rPr sz="2650" b="1" spc="145" dirty="0">
                <a:latin typeface="Gill Sans MT"/>
                <a:cs typeface="Gill Sans MT"/>
              </a:rPr>
              <a:t>s</a:t>
            </a:r>
            <a:r>
              <a:rPr sz="2650" b="1" spc="15" dirty="0">
                <a:latin typeface="Gill Sans MT"/>
                <a:cs typeface="Gill Sans MT"/>
              </a:rPr>
              <a:t>,</a:t>
            </a:r>
            <a:r>
              <a:rPr sz="2650" b="1" spc="-165" dirty="0">
                <a:latin typeface="Gill Sans MT"/>
                <a:cs typeface="Gill Sans MT"/>
              </a:rPr>
              <a:t>”</a:t>
            </a:r>
            <a:r>
              <a:rPr sz="2650" b="1" spc="50" dirty="0">
                <a:latin typeface="Gill Sans MT"/>
                <a:cs typeface="Gill Sans MT"/>
              </a:rPr>
              <a:t> </a:t>
            </a:r>
            <a:r>
              <a:rPr sz="2650" b="1" spc="-170" dirty="0">
                <a:latin typeface="Gill Sans MT"/>
                <a:cs typeface="Gill Sans MT"/>
              </a:rPr>
              <a:t>P</a:t>
            </a:r>
            <a:r>
              <a:rPr sz="2650" b="1" spc="195" dirty="0">
                <a:latin typeface="Gill Sans MT"/>
                <a:cs typeface="Gill Sans MT"/>
              </a:rPr>
              <a:t>h</a:t>
            </a:r>
            <a:r>
              <a:rPr sz="2650" b="1" spc="45" dirty="0">
                <a:latin typeface="Gill Sans MT"/>
                <a:cs typeface="Gill Sans MT"/>
              </a:rPr>
              <a:t>ili</a:t>
            </a:r>
            <a:r>
              <a:rPr sz="2650" b="1" spc="240" dirty="0">
                <a:latin typeface="Gill Sans MT"/>
                <a:cs typeface="Gill Sans MT"/>
              </a:rPr>
              <a:t>pp</a:t>
            </a:r>
            <a:r>
              <a:rPr sz="2650" b="1" spc="45" dirty="0">
                <a:latin typeface="Gill Sans MT"/>
                <a:cs typeface="Gill Sans MT"/>
              </a:rPr>
              <a:t>i</a:t>
            </a:r>
            <a:r>
              <a:rPr sz="2650" b="1" spc="195" dirty="0">
                <a:latin typeface="Gill Sans MT"/>
                <a:cs typeface="Gill Sans MT"/>
              </a:rPr>
              <a:t>n</a:t>
            </a:r>
            <a:r>
              <a:rPr sz="2650" b="1" spc="114" dirty="0">
                <a:latin typeface="Gill Sans MT"/>
                <a:cs typeface="Gill Sans MT"/>
              </a:rPr>
              <a:t>e</a:t>
            </a:r>
            <a:r>
              <a:rPr sz="2650" b="1" spc="50" dirty="0">
                <a:latin typeface="Gill Sans MT"/>
                <a:cs typeface="Gill Sans MT"/>
              </a:rPr>
              <a:t> </a:t>
            </a:r>
            <a:r>
              <a:rPr sz="2650" b="1" spc="-90" dirty="0">
                <a:latin typeface="Gill Sans MT"/>
                <a:cs typeface="Gill Sans MT"/>
              </a:rPr>
              <a:t>N</a:t>
            </a:r>
            <a:r>
              <a:rPr sz="2650" b="1" spc="175" dirty="0">
                <a:latin typeface="Gill Sans MT"/>
                <a:cs typeface="Gill Sans MT"/>
              </a:rPr>
              <a:t>a</a:t>
            </a:r>
            <a:r>
              <a:rPr sz="2650" b="1" spc="215" dirty="0">
                <a:latin typeface="Gill Sans MT"/>
                <a:cs typeface="Gill Sans MT"/>
              </a:rPr>
              <a:t>t</a:t>
            </a:r>
            <a:r>
              <a:rPr sz="2650" b="1" spc="45" dirty="0">
                <a:latin typeface="Gill Sans MT"/>
                <a:cs typeface="Gill Sans MT"/>
              </a:rPr>
              <a:t>i</a:t>
            </a:r>
            <a:r>
              <a:rPr sz="2650" b="1" spc="225" dirty="0">
                <a:latin typeface="Gill Sans MT"/>
                <a:cs typeface="Gill Sans MT"/>
              </a:rPr>
              <a:t>o</a:t>
            </a:r>
            <a:r>
              <a:rPr sz="2650" b="1" spc="185" dirty="0">
                <a:latin typeface="Gill Sans MT"/>
                <a:cs typeface="Gill Sans MT"/>
              </a:rPr>
              <a:t>na</a:t>
            </a:r>
            <a:r>
              <a:rPr sz="2650" b="1" spc="20" dirty="0">
                <a:latin typeface="Gill Sans MT"/>
                <a:cs typeface="Gill Sans MT"/>
              </a:rPr>
              <a:t>l</a:t>
            </a:r>
            <a:r>
              <a:rPr sz="2650" b="1" spc="50" dirty="0">
                <a:latin typeface="Gill Sans MT"/>
                <a:cs typeface="Gill Sans MT"/>
              </a:rPr>
              <a:t> </a:t>
            </a:r>
            <a:r>
              <a:rPr sz="2650" b="1" spc="-170" dirty="0">
                <a:latin typeface="Gill Sans MT"/>
                <a:cs typeface="Gill Sans MT"/>
              </a:rPr>
              <a:t>P</a:t>
            </a:r>
            <a:r>
              <a:rPr sz="2650" b="1" spc="225" dirty="0">
                <a:latin typeface="Gill Sans MT"/>
                <a:cs typeface="Gill Sans MT"/>
              </a:rPr>
              <a:t>o</a:t>
            </a:r>
            <a:r>
              <a:rPr sz="2650" b="1" spc="45" dirty="0">
                <a:latin typeface="Gill Sans MT"/>
                <a:cs typeface="Gill Sans MT"/>
              </a:rPr>
              <a:t>li</a:t>
            </a:r>
            <a:r>
              <a:rPr sz="2650" b="1" spc="100" dirty="0">
                <a:latin typeface="Gill Sans MT"/>
                <a:cs typeface="Gill Sans MT"/>
              </a:rPr>
              <a:t>c</a:t>
            </a:r>
            <a:r>
              <a:rPr sz="2650" b="1" spc="114" dirty="0">
                <a:latin typeface="Gill Sans MT"/>
                <a:cs typeface="Gill Sans MT"/>
              </a:rPr>
              <a:t>e</a:t>
            </a:r>
            <a:r>
              <a:rPr sz="2650" b="1" spc="50" dirty="0">
                <a:latin typeface="Gill Sans MT"/>
                <a:cs typeface="Gill Sans MT"/>
              </a:rPr>
              <a:t> </a:t>
            </a:r>
            <a:r>
              <a:rPr sz="2650" b="1" spc="225" dirty="0">
                <a:latin typeface="Gill Sans MT"/>
                <a:cs typeface="Gill Sans MT"/>
              </a:rPr>
              <a:t>o</a:t>
            </a:r>
            <a:r>
              <a:rPr sz="2650" b="1" spc="345" dirty="0">
                <a:latin typeface="Gill Sans MT"/>
                <a:cs typeface="Gill Sans MT"/>
              </a:rPr>
              <a:t>ff</a:t>
            </a:r>
            <a:r>
              <a:rPr sz="2650" b="1" spc="45" dirty="0">
                <a:latin typeface="Gill Sans MT"/>
                <a:cs typeface="Gill Sans MT"/>
              </a:rPr>
              <a:t>i</a:t>
            </a:r>
            <a:r>
              <a:rPr sz="2650" b="1" spc="100" dirty="0">
                <a:latin typeface="Gill Sans MT"/>
                <a:cs typeface="Gill Sans MT"/>
              </a:rPr>
              <a:t>c</a:t>
            </a:r>
            <a:r>
              <a:rPr sz="2650" b="1" spc="140" dirty="0">
                <a:latin typeface="Gill Sans MT"/>
                <a:cs typeface="Gill Sans MT"/>
              </a:rPr>
              <a:t>e</a:t>
            </a:r>
            <a:r>
              <a:rPr sz="2650" b="1" spc="10" dirty="0">
                <a:latin typeface="Gill Sans MT"/>
                <a:cs typeface="Gill Sans MT"/>
              </a:rPr>
              <a:t>r</a:t>
            </a:r>
            <a:r>
              <a:rPr sz="2650" b="1" spc="120" dirty="0">
                <a:latin typeface="Gill Sans MT"/>
                <a:cs typeface="Gill Sans MT"/>
              </a:rPr>
              <a:t>s</a:t>
            </a:r>
            <a:r>
              <a:rPr sz="2650" b="1" spc="80" dirty="0">
                <a:latin typeface="Gill Sans MT"/>
                <a:cs typeface="Gill Sans MT"/>
              </a:rPr>
              <a:t> </a:t>
            </a:r>
            <a:r>
              <a:rPr sz="2650" b="1" spc="185" dirty="0">
                <a:latin typeface="Gill Sans MT"/>
                <a:cs typeface="Gill Sans MT"/>
              </a:rPr>
              <a:t>an</a:t>
            </a:r>
            <a:r>
              <a:rPr sz="2650" b="1" spc="215" dirty="0">
                <a:latin typeface="Gill Sans MT"/>
                <a:cs typeface="Gill Sans MT"/>
              </a:rPr>
              <a:t>d</a:t>
            </a:r>
            <a:r>
              <a:rPr sz="2650" b="1" spc="50" dirty="0">
                <a:latin typeface="Gill Sans MT"/>
                <a:cs typeface="Gill Sans MT"/>
              </a:rPr>
              <a:t> </a:t>
            </a:r>
            <a:r>
              <a:rPr sz="2650" b="1" spc="195" dirty="0">
                <a:latin typeface="Gill Sans MT"/>
                <a:cs typeface="Gill Sans MT"/>
              </a:rPr>
              <a:t>un</a:t>
            </a:r>
            <a:r>
              <a:rPr sz="2650" b="1" spc="45" dirty="0">
                <a:latin typeface="Gill Sans MT"/>
                <a:cs typeface="Gill Sans MT"/>
              </a:rPr>
              <a:t>i</a:t>
            </a:r>
            <a:r>
              <a:rPr sz="2650" b="1" spc="240" dirty="0">
                <a:latin typeface="Gill Sans MT"/>
                <a:cs typeface="Gill Sans MT"/>
              </a:rPr>
              <a:t>d</a:t>
            </a:r>
            <a:r>
              <a:rPr sz="2650" b="1" spc="140" dirty="0">
                <a:latin typeface="Gill Sans MT"/>
                <a:cs typeface="Gill Sans MT"/>
              </a:rPr>
              <a:t>e</a:t>
            </a:r>
            <a:r>
              <a:rPr sz="2650" b="1" spc="195" dirty="0">
                <a:latin typeface="Gill Sans MT"/>
                <a:cs typeface="Gill Sans MT"/>
              </a:rPr>
              <a:t>n</a:t>
            </a:r>
            <a:r>
              <a:rPr sz="2650" b="1" spc="215" dirty="0">
                <a:latin typeface="Gill Sans MT"/>
                <a:cs typeface="Gill Sans MT"/>
              </a:rPr>
              <a:t>t</a:t>
            </a:r>
            <a:r>
              <a:rPr sz="2650" b="1" spc="45" dirty="0">
                <a:latin typeface="Gill Sans MT"/>
                <a:cs typeface="Gill Sans MT"/>
              </a:rPr>
              <a:t>i</a:t>
            </a:r>
            <a:r>
              <a:rPr sz="2650" b="1" spc="345" dirty="0">
                <a:latin typeface="Gill Sans MT"/>
                <a:cs typeface="Gill Sans MT"/>
              </a:rPr>
              <a:t>f</a:t>
            </a:r>
            <a:r>
              <a:rPr sz="2650" b="1" spc="45" dirty="0">
                <a:latin typeface="Gill Sans MT"/>
                <a:cs typeface="Gill Sans MT"/>
              </a:rPr>
              <a:t>i</a:t>
            </a:r>
            <a:r>
              <a:rPr sz="2650" b="1" spc="140" dirty="0">
                <a:latin typeface="Gill Sans MT"/>
                <a:cs typeface="Gill Sans MT"/>
              </a:rPr>
              <a:t>e</a:t>
            </a:r>
            <a:r>
              <a:rPr sz="2650" b="1" spc="215" dirty="0">
                <a:latin typeface="Gill Sans MT"/>
                <a:cs typeface="Gill Sans MT"/>
              </a:rPr>
              <a:t>d</a:t>
            </a:r>
            <a:r>
              <a:rPr sz="2650" b="1" spc="50" dirty="0">
                <a:latin typeface="Gill Sans MT"/>
                <a:cs typeface="Gill Sans MT"/>
              </a:rPr>
              <a:t> </a:t>
            </a:r>
            <a:r>
              <a:rPr sz="2650" b="1" spc="-140" dirty="0">
                <a:latin typeface="Gill Sans MT"/>
                <a:cs typeface="Gill Sans MT"/>
              </a:rPr>
              <a:t>“</a:t>
            </a:r>
            <a:r>
              <a:rPr sz="2650" b="1" spc="200" dirty="0">
                <a:latin typeface="Gill Sans MT"/>
                <a:cs typeface="Gill Sans MT"/>
              </a:rPr>
              <a:t>v</a:t>
            </a:r>
            <a:r>
              <a:rPr sz="2650" b="1" spc="45" dirty="0">
                <a:latin typeface="Gill Sans MT"/>
                <a:cs typeface="Gill Sans MT"/>
              </a:rPr>
              <a:t>i</a:t>
            </a:r>
            <a:r>
              <a:rPr sz="2650" b="1" spc="195" dirty="0">
                <a:latin typeface="Gill Sans MT"/>
                <a:cs typeface="Gill Sans MT"/>
              </a:rPr>
              <a:t>g</a:t>
            </a:r>
            <a:r>
              <a:rPr sz="2650" b="1" spc="45" dirty="0">
                <a:latin typeface="Gill Sans MT"/>
                <a:cs typeface="Gill Sans MT"/>
              </a:rPr>
              <a:t>il</a:t>
            </a:r>
            <a:r>
              <a:rPr sz="2650" b="1" spc="185" dirty="0">
                <a:latin typeface="Gill Sans MT"/>
                <a:cs typeface="Gill Sans MT"/>
              </a:rPr>
              <a:t>an</a:t>
            </a:r>
            <a:r>
              <a:rPr sz="2650" b="1" spc="215" dirty="0">
                <a:latin typeface="Gill Sans MT"/>
                <a:cs typeface="Gill Sans MT"/>
              </a:rPr>
              <a:t>t</a:t>
            </a:r>
            <a:r>
              <a:rPr sz="2650" b="1" spc="140" dirty="0">
                <a:latin typeface="Gill Sans MT"/>
                <a:cs typeface="Gill Sans MT"/>
              </a:rPr>
              <a:t>e</a:t>
            </a:r>
            <a:r>
              <a:rPr sz="2650" b="1" spc="145" dirty="0">
                <a:latin typeface="Gill Sans MT"/>
                <a:cs typeface="Gill Sans MT"/>
              </a:rPr>
              <a:t>s</a:t>
            </a:r>
            <a:r>
              <a:rPr sz="2650" b="1" spc="-165" dirty="0">
                <a:latin typeface="Gill Sans MT"/>
                <a:cs typeface="Gill Sans MT"/>
              </a:rPr>
              <a:t>”</a:t>
            </a:r>
            <a:r>
              <a:rPr sz="2650" b="1" spc="50" dirty="0">
                <a:latin typeface="Gill Sans MT"/>
                <a:cs typeface="Gill Sans MT"/>
              </a:rPr>
              <a:t> </a:t>
            </a:r>
            <a:r>
              <a:rPr sz="2650" b="1" spc="185" dirty="0">
                <a:latin typeface="Gill Sans MT"/>
                <a:cs typeface="Gill Sans MT"/>
              </a:rPr>
              <a:t>ha</a:t>
            </a:r>
            <a:r>
              <a:rPr sz="2650" b="1" spc="200" dirty="0">
                <a:latin typeface="Gill Sans MT"/>
                <a:cs typeface="Gill Sans MT"/>
              </a:rPr>
              <a:t>v</a:t>
            </a:r>
            <a:r>
              <a:rPr sz="2650" b="1" spc="114" dirty="0">
                <a:latin typeface="Gill Sans MT"/>
                <a:cs typeface="Gill Sans MT"/>
              </a:rPr>
              <a:t>e</a:t>
            </a:r>
            <a:r>
              <a:rPr sz="2650" b="1" spc="50" dirty="0">
                <a:latin typeface="Gill Sans MT"/>
                <a:cs typeface="Gill Sans MT"/>
              </a:rPr>
              <a:t> </a:t>
            </a:r>
            <a:r>
              <a:rPr sz="2650" b="1" spc="225" dirty="0">
                <a:latin typeface="Gill Sans MT"/>
                <a:cs typeface="Gill Sans MT"/>
              </a:rPr>
              <a:t>k</a:t>
            </a:r>
            <a:r>
              <a:rPr sz="2650" b="1" spc="45" dirty="0">
                <a:latin typeface="Gill Sans MT"/>
                <a:cs typeface="Gill Sans MT"/>
              </a:rPr>
              <a:t>ill</a:t>
            </a:r>
            <a:r>
              <a:rPr sz="2650" b="1" spc="140" dirty="0">
                <a:latin typeface="Gill Sans MT"/>
                <a:cs typeface="Gill Sans MT"/>
              </a:rPr>
              <a:t>e</a:t>
            </a:r>
            <a:r>
              <a:rPr sz="2650" b="1" spc="215" dirty="0">
                <a:latin typeface="Gill Sans MT"/>
                <a:cs typeface="Gill Sans MT"/>
              </a:rPr>
              <a:t>d</a:t>
            </a:r>
            <a:r>
              <a:rPr sz="2650" b="1" spc="50" dirty="0">
                <a:latin typeface="Gill Sans MT"/>
                <a:cs typeface="Gill Sans MT"/>
              </a:rPr>
              <a:t> </a:t>
            </a:r>
            <a:r>
              <a:rPr sz="2650" b="1" spc="215" dirty="0">
                <a:latin typeface="Gill Sans MT"/>
                <a:cs typeface="Gill Sans MT"/>
              </a:rPr>
              <a:t>ov</a:t>
            </a:r>
            <a:r>
              <a:rPr sz="2650" b="1" spc="140" dirty="0">
                <a:latin typeface="Gill Sans MT"/>
                <a:cs typeface="Gill Sans MT"/>
              </a:rPr>
              <a:t>e</a:t>
            </a:r>
            <a:r>
              <a:rPr sz="2650" b="1" spc="-15" dirty="0">
                <a:latin typeface="Gill Sans MT"/>
                <a:cs typeface="Gill Sans MT"/>
              </a:rPr>
              <a:t>r</a:t>
            </a:r>
            <a:r>
              <a:rPr sz="2650" b="1" spc="-10" dirty="0">
                <a:latin typeface="Gill Sans MT"/>
                <a:cs typeface="Gill Sans MT"/>
              </a:rPr>
              <a:t> </a:t>
            </a:r>
            <a:r>
              <a:rPr sz="2650" b="1" spc="65" dirty="0">
                <a:latin typeface="Gill Sans MT"/>
                <a:cs typeface="Gill Sans MT"/>
              </a:rPr>
              <a:t>7</a:t>
            </a:r>
            <a:r>
              <a:rPr sz="2650" b="1" spc="15" dirty="0">
                <a:latin typeface="Gill Sans MT"/>
                <a:cs typeface="Gill Sans MT"/>
              </a:rPr>
              <a:t>,</a:t>
            </a:r>
            <a:r>
              <a:rPr sz="2650" b="1" spc="360" dirty="0">
                <a:latin typeface="Gill Sans MT"/>
                <a:cs typeface="Gill Sans MT"/>
              </a:rPr>
              <a:t>00</a:t>
            </a:r>
            <a:r>
              <a:rPr sz="2650" b="1" spc="335" dirty="0">
                <a:latin typeface="Gill Sans MT"/>
                <a:cs typeface="Gill Sans MT"/>
              </a:rPr>
              <a:t>0</a:t>
            </a:r>
            <a:r>
              <a:rPr sz="2650" b="1" spc="50" dirty="0">
                <a:latin typeface="Gill Sans MT"/>
                <a:cs typeface="Gill Sans MT"/>
              </a:rPr>
              <a:t> </a:t>
            </a:r>
            <a:r>
              <a:rPr sz="2650" b="1" spc="240" dirty="0">
                <a:latin typeface="Gill Sans MT"/>
                <a:cs typeface="Gill Sans MT"/>
              </a:rPr>
              <a:t>p</a:t>
            </a:r>
            <a:r>
              <a:rPr sz="2650" b="1" spc="140" dirty="0">
                <a:latin typeface="Gill Sans MT"/>
                <a:cs typeface="Gill Sans MT"/>
              </a:rPr>
              <a:t>e</a:t>
            </a:r>
            <a:r>
              <a:rPr sz="2650" b="1" spc="225" dirty="0">
                <a:latin typeface="Gill Sans MT"/>
                <a:cs typeface="Gill Sans MT"/>
              </a:rPr>
              <a:t>o</a:t>
            </a:r>
            <a:r>
              <a:rPr sz="2650" b="1" spc="240" dirty="0">
                <a:latin typeface="Gill Sans MT"/>
                <a:cs typeface="Gill Sans MT"/>
              </a:rPr>
              <a:t>p</a:t>
            </a:r>
            <a:r>
              <a:rPr sz="2650" b="1" spc="45" dirty="0">
                <a:latin typeface="Gill Sans MT"/>
                <a:cs typeface="Gill Sans MT"/>
              </a:rPr>
              <a:t>l</a:t>
            </a:r>
            <a:r>
              <a:rPr sz="2650" b="1" spc="140" dirty="0">
                <a:latin typeface="Gill Sans MT"/>
                <a:cs typeface="Gill Sans MT"/>
              </a:rPr>
              <a:t>e</a:t>
            </a:r>
            <a:r>
              <a:rPr sz="2650" b="1" dirty="0">
                <a:latin typeface="Gill Sans MT"/>
                <a:cs typeface="Gill Sans MT"/>
              </a:rPr>
              <a:t>.</a:t>
            </a:r>
            <a:r>
              <a:rPr sz="2650" b="1" spc="50" dirty="0">
                <a:latin typeface="Gill Sans MT"/>
                <a:cs typeface="Gill Sans MT"/>
              </a:rPr>
              <a:t> </a:t>
            </a:r>
            <a:r>
              <a:rPr sz="2650" b="1" spc="-360" dirty="0">
                <a:latin typeface="Gill Sans MT"/>
                <a:cs typeface="Gill Sans MT"/>
              </a:rPr>
              <a:t>T</a:t>
            </a:r>
            <a:r>
              <a:rPr sz="2650" b="1" spc="195" dirty="0">
                <a:latin typeface="Gill Sans MT"/>
                <a:cs typeface="Gill Sans MT"/>
              </a:rPr>
              <a:t>h</a:t>
            </a:r>
            <a:r>
              <a:rPr sz="2650" b="1" spc="114" dirty="0">
                <a:latin typeface="Gill Sans MT"/>
                <a:cs typeface="Gill Sans MT"/>
              </a:rPr>
              <a:t>e</a:t>
            </a:r>
            <a:r>
              <a:rPr sz="2650" b="1" spc="50" dirty="0">
                <a:latin typeface="Gill Sans MT"/>
                <a:cs typeface="Gill Sans MT"/>
              </a:rPr>
              <a:t> </a:t>
            </a:r>
            <a:r>
              <a:rPr sz="2650" b="1" spc="185" dirty="0">
                <a:latin typeface="Gill Sans MT"/>
                <a:cs typeface="Gill Sans MT"/>
              </a:rPr>
              <a:t>an</a:t>
            </a:r>
            <a:r>
              <a:rPr sz="2650" b="1" spc="215" dirty="0">
                <a:latin typeface="Gill Sans MT"/>
                <a:cs typeface="Gill Sans MT"/>
              </a:rPr>
              <a:t>t</a:t>
            </a:r>
            <a:r>
              <a:rPr sz="2650" b="1" spc="45" dirty="0">
                <a:latin typeface="Gill Sans MT"/>
                <a:cs typeface="Gill Sans MT"/>
              </a:rPr>
              <a:t>i</a:t>
            </a:r>
            <a:r>
              <a:rPr sz="2650" b="1" spc="25" dirty="0">
                <a:latin typeface="Gill Sans MT"/>
                <a:cs typeface="Gill Sans MT"/>
              </a:rPr>
              <a:t>-</a:t>
            </a:r>
            <a:r>
              <a:rPr sz="2650" b="1" spc="240" dirty="0">
                <a:latin typeface="Gill Sans MT"/>
                <a:cs typeface="Gill Sans MT"/>
              </a:rPr>
              <a:t>d</a:t>
            </a:r>
            <a:r>
              <a:rPr sz="2650" b="1" spc="10" dirty="0">
                <a:latin typeface="Gill Sans MT"/>
                <a:cs typeface="Gill Sans MT"/>
              </a:rPr>
              <a:t>r</a:t>
            </a:r>
            <a:r>
              <a:rPr sz="2650" b="1" spc="195" dirty="0">
                <a:latin typeface="Gill Sans MT"/>
                <a:cs typeface="Gill Sans MT"/>
              </a:rPr>
              <a:t>u</a:t>
            </a:r>
            <a:r>
              <a:rPr sz="2650" b="1" spc="170" dirty="0">
                <a:latin typeface="Gill Sans MT"/>
                <a:cs typeface="Gill Sans MT"/>
              </a:rPr>
              <a:t>g</a:t>
            </a:r>
            <a:r>
              <a:rPr sz="2650" b="1" spc="50" dirty="0">
                <a:latin typeface="Gill Sans MT"/>
                <a:cs typeface="Gill Sans MT"/>
              </a:rPr>
              <a:t> </a:t>
            </a:r>
            <a:r>
              <a:rPr sz="2650" b="1" spc="100" dirty="0">
                <a:latin typeface="Gill Sans MT"/>
                <a:cs typeface="Gill Sans MT"/>
              </a:rPr>
              <a:t>c</a:t>
            </a:r>
            <a:r>
              <a:rPr sz="2650" b="1" spc="175" dirty="0">
                <a:latin typeface="Gill Sans MT"/>
                <a:cs typeface="Gill Sans MT"/>
              </a:rPr>
              <a:t>a</a:t>
            </a:r>
            <a:r>
              <a:rPr sz="2650" b="1" spc="50" dirty="0">
                <a:latin typeface="Gill Sans MT"/>
                <a:cs typeface="Gill Sans MT"/>
              </a:rPr>
              <a:t>m</a:t>
            </a:r>
            <a:r>
              <a:rPr sz="2650" b="1" spc="240" dirty="0">
                <a:latin typeface="Gill Sans MT"/>
                <a:cs typeface="Gill Sans MT"/>
              </a:rPr>
              <a:t>p</a:t>
            </a:r>
            <a:r>
              <a:rPr sz="2650" b="1" spc="175" dirty="0">
                <a:latin typeface="Gill Sans MT"/>
                <a:cs typeface="Gill Sans MT"/>
              </a:rPr>
              <a:t>a</a:t>
            </a:r>
            <a:r>
              <a:rPr sz="2650" b="1" spc="45" dirty="0">
                <a:latin typeface="Gill Sans MT"/>
                <a:cs typeface="Gill Sans MT"/>
              </a:rPr>
              <a:t>i</a:t>
            </a:r>
            <a:r>
              <a:rPr sz="2650" b="1" spc="195" dirty="0">
                <a:latin typeface="Gill Sans MT"/>
                <a:cs typeface="Gill Sans MT"/>
              </a:rPr>
              <a:t>g</a:t>
            </a:r>
            <a:r>
              <a:rPr sz="2650" b="1" spc="170" dirty="0">
                <a:latin typeface="Gill Sans MT"/>
                <a:cs typeface="Gill Sans MT"/>
              </a:rPr>
              <a:t>n</a:t>
            </a:r>
            <a:r>
              <a:rPr sz="2650" b="1" spc="50" dirty="0">
                <a:latin typeface="Gill Sans MT"/>
                <a:cs typeface="Gill Sans MT"/>
              </a:rPr>
              <a:t> </a:t>
            </a:r>
            <a:r>
              <a:rPr sz="2650" b="1" spc="240" dirty="0">
                <a:latin typeface="Gill Sans MT"/>
                <a:cs typeface="Gill Sans MT"/>
              </a:rPr>
              <a:t>d</a:t>
            </a:r>
            <a:r>
              <a:rPr sz="2650" b="1" spc="195" dirty="0">
                <a:latin typeface="Gill Sans MT"/>
                <a:cs typeface="Gill Sans MT"/>
              </a:rPr>
              <a:t>ubb</a:t>
            </a:r>
            <a:r>
              <a:rPr sz="2650" b="1" spc="140" dirty="0">
                <a:latin typeface="Gill Sans MT"/>
                <a:cs typeface="Gill Sans MT"/>
              </a:rPr>
              <a:t>e</a:t>
            </a:r>
            <a:r>
              <a:rPr sz="2650" b="1" spc="215" dirty="0">
                <a:latin typeface="Gill Sans MT"/>
                <a:cs typeface="Gill Sans MT"/>
              </a:rPr>
              <a:t>d</a:t>
            </a:r>
            <a:r>
              <a:rPr sz="2650" b="1" spc="100" dirty="0">
                <a:latin typeface="Gill Sans MT"/>
                <a:cs typeface="Gill Sans MT"/>
              </a:rPr>
              <a:t> </a:t>
            </a:r>
            <a:r>
              <a:rPr sz="2650" b="1" spc="-140" dirty="0">
                <a:latin typeface="Gill Sans MT"/>
                <a:cs typeface="Gill Sans MT"/>
              </a:rPr>
              <a:t>“</a:t>
            </a:r>
            <a:r>
              <a:rPr sz="2650" b="1" spc="-25" dirty="0">
                <a:latin typeface="Gill Sans MT"/>
                <a:cs typeface="Gill Sans MT"/>
              </a:rPr>
              <a:t>O</a:t>
            </a:r>
            <a:r>
              <a:rPr sz="2650" b="1" spc="240" dirty="0">
                <a:latin typeface="Gill Sans MT"/>
                <a:cs typeface="Gill Sans MT"/>
              </a:rPr>
              <a:t>p</a:t>
            </a:r>
            <a:r>
              <a:rPr sz="2650" b="1" spc="140" dirty="0">
                <a:latin typeface="Gill Sans MT"/>
                <a:cs typeface="Gill Sans MT"/>
              </a:rPr>
              <a:t>e</a:t>
            </a:r>
            <a:r>
              <a:rPr sz="2650" b="1" spc="10" dirty="0">
                <a:latin typeface="Gill Sans MT"/>
                <a:cs typeface="Gill Sans MT"/>
              </a:rPr>
              <a:t>r</a:t>
            </a:r>
            <a:r>
              <a:rPr sz="2650" b="1" spc="175" dirty="0">
                <a:latin typeface="Gill Sans MT"/>
                <a:cs typeface="Gill Sans MT"/>
              </a:rPr>
              <a:t>a</a:t>
            </a:r>
            <a:r>
              <a:rPr sz="2650" b="1" spc="215" dirty="0">
                <a:latin typeface="Gill Sans MT"/>
                <a:cs typeface="Gill Sans MT"/>
              </a:rPr>
              <a:t>t</a:t>
            </a:r>
            <a:r>
              <a:rPr sz="2650" b="1" spc="45" dirty="0">
                <a:latin typeface="Gill Sans MT"/>
                <a:cs typeface="Gill Sans MT"/>
              </a:rPr>
              <a:t>i</a:t>
            </a:r>
            <a:r>
              <a:rPr sz="2650" b="1" spc="225" dirty="0">
                <a:latin typeface="Gill Sans MT"/>
                <a:cs typeface="Gill Sans MT"/>
              </a:rPr>
              <a:t>o</a:t>
            </a:r>
            <a:r>
              <a:rPr sz="2650" b="1" spc="170" dirty="0">
                <a:latin typeface="Gill Sans MT"/>
                <a:cs typeface="Gill Sans MT"/>
              </a:rPr>
              <a:t>n</a:t>
            </a:r>
            <a:r>
              <a:rPr sz="2650" b="1" spc="50" dirty="0">
                <a:latin typeface="Gill Sans MT"/>
                <a:cs typeface="Gill Sans MT"/>
              </a:rPr>
              <a:t> </a:t>
            </a:r>
            <a:r>
              <a:rPr sz="2650" b="1" spc="-229" dirty="0">
                <a:latin typeface="Gill Sans MT"/>
                <a:cs typeface="Gill Sans MT"/>
              </a:rPr>
              <a:t>D</a:t>
            </a:r>
            <a:r>
              <a:rPr sz="2650" b="1" spc="225" dirty="0">
                <a:latin typeface="Gill Sans MT"/>
                <a:cs typeface="Gill Sans MT"/>
              </a:rPr>
              <a:t>o</a:t>
            </a:r>
            <a:r>
              <a:rPr sz="2650" b="1" spc="195" dirty="0">
                <a:latin typeface="Gill Sans MT"/>
                <a:cs typeface="Gill Sans MT"/>
              </a:rPr>
              <a:t>ub</a:t>
            </a:r>
            <a:r>
              <a:rPr sz="2650" b="1" spc="45" dirty="0">
                <a:latin typeface="Gill Sans MT"/>
                <a:cs typeface="Gill Sans MT"/>
              </a:rPr>
              <a:t>l</a:t>
            </a:r>
            <a:r>
              <a:rPr sz="2650" b="1" spc="114" dirty="0">
                <a:latin typeface="Gill Sans MT"/>
                <a:cs typeface="Gill Sans MT"/>
              </a:rPr>
              <a:t>e</a:t>
            </a:r>
            <a:r>
              <a:rPr sz="2650" b="1" spc="50" dirty="0">
                <a:latin typeface="Gill Sans MT"/>
                <a:cs typeface="Gill Sans MT"/>
              </a:rPr>
              <a:t> </a:t>
            </a:r>
            <a:r>
              <a:rPr sz="2650" b="1" spc="-200" dirty="0">
                <a:latin typeface="Gill Sans MT"/>
                <a:cs typeface="Gill Sans MT"/>
              </a:rPr>
              <a:t>B</a:t>
            </a:r>
            <a:r>
              <a:rPr sz="2650" b="1" spc="175" dirty="0">
                <a:latin typeface="Gill Sans MT"/>
                <a:cs typeface="Gill Sans MT"/>
              </a:rPr>
              <a:t>a</a:t>
            </a:r>
            <a:r>
              <a:rPr sz="2650" b="1" spc="10" dirty="0">
                <a:latin typeface="Gill Sans MT"/>
                <a:cs typeface="Gill Sans MT"/>
              </a:rPr>
              <a:t>rr</a:t>
            </a:r>
            <a:r>
              <a:rPr sz="2650" b="1" spc="140" dirty="0">
                <a:latin typeface="Gill Sans MT"/>
                <a:cs typeface="Gill Sans MT"/>
              </a:rPr>
              <a:t>e</a:t>
            </a:r>
            <a:r>
              <a:rPr sz="2650" b="1" spc="45" dirty="0">
                <a:latin typeface="Gill Sans MT"/>
                <a:cs typeface="Gill Sans MT"/>
              </a:rPr>
              <a:t>l</a:t>
            </a:r>
            <a:r>
              <a:rPr sz="2650" b="1" spc="-165" dirty="0">
                <a:latin typeface="Gill Sans MT"/>
                <a:cs typeface="Gill Sans MT"/>
              </a:rPr>
              <a:t>”</a:t>
            </a:r>
            <a:r>
              <a:rPr sz="2650" b="1" spc="50" dirty="0">
                <a:latin typeface="Gill Sans MT"/>
                <a:cs typeface="Gill Sans MT"/>
              </a:rPr>
              <a:t> </a:t>
            </a:r>
            <a:r>
              <a:rPr sz="2650" b="1" spc="185" dirty="0">
                <a:latin typeface="Gill Sans MT"/>
                <a:cs typeface="Gill Sans MT"/>
              </a:rPr>
              <a:t>ha</a:t>
            </a:r>
            <a:r>
              <a:rPr sz="2650" b="1" spc="120" dirty="0">
                <a:latin typeface="Gill Sans MT"/>
                <a:cs typeface="Gill Sans MT"/>
              </a:rPr>
              <a:t>s</a:t>
            </a:r>
            <a:r>
              <a:rPr sz="2650" b="1" spc="50" dirty="0">
                <a:latin typeface="Gill Sans MT"/>
                <a:cs typeface="Gill Sans MT"/>
              </a:rPr>
              <a:t> </a:t>
            </a:r>
            <a:r>
              <a:rPr sz="2650" b="1" spc="215" dirty="0">
                <a:latin typeface="Gill Sans MT"/>
                <a:cs typeface="Gill Sans MT"/>
              </a:rPr>
              <a:t>t</a:t>
            </a:r>
            <a:r>
              <a:rPr sz="2650" b="1" spc="175" dirty="0">
                <a:latin typeface="Gill Sans MT"/>
                <a:cs typeface="Gill Sans MT"/>
              </a:rPr>
              <a:t>a</a:t>
            </a:r>
            <a:r>
              <a:rPr sz="2650" b="1" spc="10" dirty="0">
                <a:latin typeface="Gill Sans MT"/>
                <a:cs typeface="Gill Sans MT"/>
              </a:rPr>
              <a:t>r</a:t>
            </a:r>
            <a:r>
              <a:rPr sz="2650" b="1" spc="195" dirty="0">
                <a:latin typeface="Gill Sans MT"/>
                <a:cs typeface="Gill Sans MT"/>
              </a:rPr>
              <a:t>g</a:t>
            </a:r>
            <a:r>
              <a:rPr sz="2650" b="1" spc="140" dirty="0">
                <a:latin typeface="Gill Sans MT"/>
                <a:cs typeface="Gill Sans MT"/>
              </a:rPr>
              <a:t>e</a:t>
            </a:r>
            <a:r>
              <a:rPr sz="2650" b="1" spc="215" dirty="0">
                <a:latin typeface="Gill Sans MT"/>
                <a:cs typeface="Gill Sans MT"/>
              </a:rPr>
              <a:t>t</a:t>
            </a:r>
            <a:r>
              <a:rPr sz="2650" b="1" spc="140" dirty="0">
                <a:latin typeface="Gill Sans MT"/>
                <a:cs typeface="Gill Sans MT"/>
              </a:rPr>
              <a:t>e</a:t>
            </a:r>
            <a:r>
              <a:rPr sz="2650" b="1" spc="215" dirty="0">
                <a:latin typeface="Gill Sans MT"/>
                <a:cs typeface="Gill Sans MT"/>
              </a:rPr>
              <a:t>d</a:t>
            </a:r>
            <a:r>
              <a:rPr sz="2650" b="1" spc="100" dirty="0">
                <a:latin typeface="Gill Sans MT"/>
                <a:cs typeface="Gill Sans MT"/>
              </a:rPr>
              <a:t> </a:t>
            </a:r>
            <a:r>
              <a:rPr sz="2650" b="1" spc="160" dirty="0">
                <a:latin typeface="Gill Sans MT"/>
                <a:cs typeface="Gill Sans MT"/>
              </a:rPr>
              <a:t>sus</a:t>
            </a:r>
            <a:r>
              <a:rPr sz="2650" b="1" spc="240" dirty="0">
                <a:latin typeface="Gill Sans MT"/>
                <a:cs typeface="Gill Sans MT"/>
              </a:rPr>
              <a:t>p</a:t>
            </a:r>
            <a:r>
              <a:rPr sz="2650" b="1" spc="140" dirty="0">
                <a:latin typeface="Gill Sans MT"/>
                <a:cs typeface="Gill Sans MT"/>
              </a:rPr>
              <a:t>e</a:t>
            </a:r>
            <a:r>
              <a:rPr sz="2650" b="1" spc="100" dirty="0">
                <a:latin typeface="Gill Sans MT"/>
                <a:cs typeface="Gill Sans MT"/>
              </a:rPr>
              <a:t>c</a:t>
            </a:r>
            <a:r>
              <a:rPr sz="2650" b="1" spc="215" dirty="0">
                <a:latin typeface="Gill Sans MT"/>
                <a:cs typeface="Gill Sans MT"/>
              </a:rPr>
              <a:t>t</a:t>
            </a:r>
            <a:r>
              <a:rPr sz="2650" b="1" spc="140" dirty="0">
                <a:latin typeface="Gill Sans MT"/>
                <a:cs typeface="Gill Sans MT"/>
              </a:rPr>
              <a:t>e</a:t>
            </a:r>
            <a:r>
              <a:rPr sz="2650" b="1" spc="215" dirty="0">
                <a:latin typeface="Gill Sans MT"/>
                <a:cs typeface="Gill Sans MT"/>
              </a:rPr>
              <a:t>d</a:t>
            </a:r>
            <a:r>
              <a:rPr sz="2650" b="1" spc="50" dirty="0">
                <a:latin typeface="Gill Sans MT"/>
                <a:cs typeface="Gill Sans MT"/>
              </a:rPr>
              <a:t> </a:t>
            </a:r>
            <a:r>
              <a:rPr sz="2650" b="1" spc="240" dirty="0">
                <a:latin typeface="Gill Sans MT"/>
                <a:cs typeface="Gill Sans MT"/>
              </a:rPr>
              <a:t>d</a:t>
            </a:r>
            <a:r>
              <a:rPr sz="2650" b="1" spc="10" dirty="0">
                <a:latin typeface="Gill Sans MT"/>
                <a:cs typeface="Gill Sans MT"/>
              </a:rPr>
              <a:t>r</a:t>
            </a:r>
            <a:r>
              <a:rPr sz="2650" b="1" spc="195" dirty="0">
                <a:latin typeface="Gill Sans MT"/>
                <a:cs typeface="Gill Sans MT"/>
              </a:rPr>
              <a:t>u</a:t>
            </a:r>
            <a:r>
              <a:rPr sz="2650" b="1" spc="170" dirty="0">
                <a:latin typeface="Gill Sans MT"/>
                <a:cs typeface="Gill Sans MT"/>
              </a:rPr>
              <a:t>g</a:t>
            </a:r>
            <a:r>
              <a:rPr sz="2650" b="1" spc="50" dirty="0">
                <a:latin typeface="Gill Sans MT"/>
                <a:cs typeface="Gill Sans MT"/>
              </a:rPr>
              <a:t> </a:t>
            </a:r>
            <a:r>
              <a:rPr sz="2650" b="1" spc="240" dirty="0">
                <a:latin typeface="Gill Sans MT"/>
                <a:cs typeface="Gill Sans MT"/>
              </a:rPr>
              <a:t>d</a:t>
            </a:r>
            <a:r>
              <a:rPr sz="2650" b="1" spc="140" dirty="0">
                <a:latin typeface="Gill Sans MT"/>
                <a:cs typeface="Gill Sans MT"/>
              </a:rPr>
              <a:t>e</a:t>
            </a:r>
            <a:r>
              <a:rPr sz="2650" b="1" spc="175" dirty="0">
                <a:latin typeface="Gill Sans MT"/>
                <a:cs typeface="Gill Sans MT"/>
              </a:rPr>
              <a:t>a</a:t>
            </a:r>
            <a:r>
              <a:rPr sz="2650" b="1" spc="45" dirty="0">
                <a:latin typeface="Gill Sans MT"/>
                <a:cs typeface="Gill Sans MT"/>
              </a:rPr>
              <a:t>l</a:t>
            </a:r>
            <a:r>
              <a:rPr sz="2650" b="1" spc="140" dirty="0">
                <a:latin typeface="Gill Sans MT"/>
                <a:cs typeface="Gill Sans MT"/>
              </a:rPr>
              <a:t>e</a:t>
            </a:r>
            <a:r>
              <a:rPr sz="2650" b="1" spc="10" dirty="0">
                <a:latin typeface="Gill Sans MT"/>
                <a:cs typeface="Gill Sans MT"/>
              </a:rPr>
              <a:t>r</a:t>
            </a:r>
            <a:r>
              <a:rPr sz="2650" b="1" spc="120" dirty="0">
                <a:latin typeface="Gill Sans MT"/>
                <a:cs typeface="Gill Sans MT"/>
              </a:rPr>
              <a:t>s</a:t>
            </a:r>
            <a:r>
              <a:rPr sz="2650" b="1" spc="50" dirty="0">
                <a:latin typeface="Gill Sans MT"/>
                <a:cs typeface="Gill Sans MT"/>
              </a:rPr>
              <a:t> </a:t>
            </a:r>
            <a:r>
              <a:rPr sz="2650" b="1" spc="185" dirty="0">
                <a:latin typeface="Gill Sans MT"/>
                <a:cs typeface="Gill Sans MT"/>
              </a:rPr>
              <a:t>an</a:t>
            </a:r>
            <a:r>
              <a:rPr sz="2650" b="1" spc="215" dirty="0">
                <a:latin typeface="Gill Sans MT"/>
                <a:cs typeface="Gill Sans MT"/>
              </a:rPr>
              <a:t>d</a:t>
            </a:r>
            <a:r>
              <a:rPr sz="2650" b="1" spc="50" dirty="0">
                <a:latin typeface="Gill Sans MT"/>
                <a:cs typeface="Gill Sans MT"/>
              </a:rPr>
              <a:t> </a:t>
            </a:r>
            <a:r>
              <a:rPr sz="2650" b="1" spc="170" dirty="0">
                <a:latin typeface="Gill Sans MT"/>
                <a:cs typeface="Gill Sans MT"/>
              </a:rPr>
              <a:t>us</a:t>
            </a:r>
            <a:r>
              <a:rPr sz="2650" b="1" spc="140" dirty="0">
                <a:latin typeface="Gill Sans MT"/>
                <a:cs typeface="Gill Sans MT"/>
              </a:rPr>
              <a:t>e</a:t>
            </a:r>
            <a:r>
              <a:rPr sz="2650" b="1" spc="10" dirty="0">
                <a:latin typeface="Gill Sans MT"/>
                <a:cs typeface="Gill Sans MT"/>
              </a:rPr>
              <a:t>r</a:t>
            </a:r>
            <a:r>
              <a:rPr sz="2650" b="1" spc="120" dirty="0">
                <a:latin typeface="Gill Sans MT"/>
                <a:cs typeface="Gill Sans MT"/>
              </a:rPr>
              <a:t>s</a:t>
            </a:r>
            <a:r>
              <a:rPr sz="2650" b="1" spc="50" dirty="0">
                <a:latin typeface="Gill Sans MT"/>
                <a:cs typeface="Gill Sans MT"/>
              </a:rPr>
              <a:t> </a:t>
            </a:r>
            <a:r>
              <a:rPr sz="2650" b="1" spc="225" dirty="0">
                <a:latin typeface="Gill Sans MT"/>
                <a:cs typeface="Gill Sans MT"/>
              </a:rPr>
              <a:t>o</a:t>
            </a:r>
            <a:r>
              <a:rPr sz="2650" b="1" spc="145" dirty="0">
                <a:latin typeface="Gill Sans MT"/>
                <a:cs typeface="Gill Sans MT"/>
              </a:rPr>
              <a:t>s</a:t>
            </a:r>
            <a:r>
              <a:rPr sz="2650" b="1" spc="215" dirty="0">
                <a:latin typeface="Gill Sans MT"/>
                <a:cs typeface="Gill Sans MT"/>
              </a:rPr>
              <a:t>t</a:t>
            </a:r>
            <a:r>
              <a:rPr sz="2650" b="1" spc="140" dirty="0">
                <a:latin typeface="Gill Sans MT"/>
                <a:cs typeface="Gill Sans MT"/>
              </a:rPr>
              <a:t>e</a:t>
            </a:r>
            <a:r>
              <a:rPr sz="2650" b="1" spc="170" dirty="0">
                <a:latin typeface="Gill Sans MT"/>
                <a:cs typeface="Gill Sans MT"/>
              </a:rPr>
              <a:t>ns</a:t>
            </a:r>
            <a:r>
              <a:rPr sz="2650" b="1" spc="45" dirty="0">
                <a:latin typeface="Gill Sans MT"/>
                <a:cs typeface="Gill Sans MT"/>
              </a:rPr>
              <a:t>i</a:t>
            </a:r>
            <a:r>
              <a:rPr sz="2650" b="1" spc="195" dirty="0">
                <a:latin typeface="Gill Sans MT"/>
                <a:cs typeface="Gill Sans MT"/>
              </a:rPr>
              <a:t>b</a:t>
            </a:r>
            <a:r>
              <a:rPr sz="2650" b="1" spc="45" dirty="0">
                <a:latin typeface="Gill Sans MT"/>
                <a:cs typeface="Gill Sans MT"/>
              </a:rPr>
              <a:t>l</a:t>
            </a:r>
            <a:r>
              <a:rPr sz="2650" b="1" spc="120" dirty="0">
                <a:latin typeface="Gill Sans MT"/>
                <a:cs typeface="Gill Sans MT"/>
              </a:rPr>
              <a:t>y</a:t>
            </a:r>
            <a:r>
              <a:rPr sz="2650" b="1" spc="50" dirty="0">
                <a:latin typeface="Gill Sans MT"/>
                <a:cs typeface="Gill Sans MT"/>
              </a:rPr>
              <a:t> </a:t>
            </a:r>
            <a:r>
              <a:rPr sz="2650" b="1" spc="345" dirty="0">
                <a:latin typeface="Gill Sans MT"/>
                <a:cs typeface="Gill Sans MT"/>
              </a:rPr>
              <a:t>f</a:t>
            </a:r>
            <a:r>
              <a:rPr sz="2650" b="1" spc="225" dirty="0">
                <a:latin typeface="Gill Sans MT"/>
                <a:cs typeface="Gill Sans MT"/>
              </a:rPr>
              <a:t>o</a:t>
            </a:r>
            <a:r>
              <a:rPr sz="2650" b="1" spc="-15" dirty="0">
                <a:latin typeface="Gill Sans MT"/>
                <a:cs typeface="Gill Sans MT"/>
              </a:rPr>
              <a:t>r</a:t>
            </a:r>
            <a:r>
              <a:rPr sz="2650" b="1" spc="-10" dirty="0">
                <a:latin typeface="Gill Sans MT"/>
                <a:cs typeface="Gill Sans MT"/>
              </a:rPr>
              <a:t> </a:t>
            </a:r>
            <a:r>
              <a:rPr sz="2650" b="1" spc="175" dirty="0">
                <a:latin typeface="Gill Sans MT"/>
                <a:cs typeface="Gill Sans MT"/>
              </a:rPr>
              <a:t>a</a:t>
            </a:r>
            <a:r>
              <a:rPr sz="2650" b="1" spc="10" dirty="0">
                <a:latin typeface="Gill Sans MT"/>
                <a:cs typeface="Gill Sans MT"/>
              </a:rPr>
              <a:t>rr</a:t>
            </a:r>
            <a:r>
              <a:rPr sz="2650" b="1" spc="140" dirty="0">
                <a:latin typeface="Gill Sans MT"/>
                <a:cs typeface="Gill Sans MT"/>
              </a:rPr>
              <a:t>e</a:t>
            </a:r>
            <a:r>
              <a:rPr sz="2650" b="1" spc="145" dirty="0">
                <a:latin typeface="Gill Sans MT"/>
                <a:cs typeface="Gill Sans MT"/>
              </a:rPr>
              <a:t>s</a:t>
            </a:r>
            <a:r>
              <a:rPr sz="2650" b="1" spc="190" dirty="0">
                <a:latin typeface="Gill Sans MT"/>
                <a:cs typeface="Gill Sans MT"/>
              </a:rPr>
              <a:t>t</a:t>
            </a:r>
            <a:r>
              <a:rPr sz="2650" b="1" spc="50" dirty="0">
                <a:latin typeface="Gill Sans MT"/>
                <a:cs typeface="Gill Sans MT"/>
              </a:rPr>
              <a:t> </a:t>
            </a:r>
            <a:r>
              <a:rPr sz="2650" b="1" spc="195" dirty="0">
                <a:latin typeface="Gill Sans MT"/>
                <a:cs typeface="Gill Sans MT"/>
              </a:rPr>
              <a:t>bu</a:t>
            </a:r>
            <a:r>
              <a:rPr sz="2650" b="1" spc="190" dirty="0">
                <a:latin typeface="Gill Sans MT"/>
                <a:cs typeface="Gill Sans MT"/>
              </a:rPr>
              <a:t>t</a:t>
            </a:r>
            <a:r>
              <a:rPr sz="2650" b="1" spc="50" dirty="0">
                <a:latin typeface="Gill Sans MT"/>
                <a:cs typeface="Gill Sans MT"/>
              </a:rPr>
              <a:t> </a:t>
            </a:r>
            <a:r>
              <a:rPr sz="2650" b="1" spc="45" dirty="0">
                <a:latin typeface="Gill Sans MT"/>
                <a:cs typeface="Gill Sans MT"/>
              </a:rPr>
              <a:t>i</a:t>
            </a:r>
            <a:r>
              <a:rPr sz="2650" b="1" spc="170" dirty="0">
                <a:latin typeface="Gill Sans MT"/>
                <a:cs typeface="Gill Sans MT"/>
              </a:rPr>
              <a:t>n</a:t>
            </a:r>
            <a:r>
              <a:rPr sz="2650" b="1" spc="50" dirty="0">
                <a:latin typeface="Gill Sans MT"/>
                <a:cs typeface="Gill Sans MT"/>
              </a:rPr>
              <a:t> </a:t>
            </a:r>
            <a:r>
              <a:rPr sz="2650" b="1" spc="240" dirty="0">
                <a:latin typeface="Gill Sans MT"/>
                <a:cs typeface="Gill Sans MT"/>
              </a:rPr>
              <a:t>p</a:t>
            </a:r>
            <a:r>
              <a:rPr sz="2650" b="1" spc="10" dirty="0">
                <a:latin typeface="Gill Sans MT"/>
                <a:cs typeface="Gill Sans MT"/>
              </a:rPr>
              <a:t>r</a:t>
            </a:r>
            <a:r>
              <a:rPr sz="2650" b="1" spc="175" dirty="0">
                <a:latin typeface="Gill Sans MT"/>
                <a:cs typeface="Gill Sans MT"/>
              </a:rPr>
              <a:t>a</a:t>
            </a:r>
            <a:r>
              <a:rPr sz="2650" b="1" spc="100" dirty="0">
                <a:latin typeface="Gill Sans MT"/>
                <a:cs typeface="Gill Sans MT"/>
              </a:rPr>
              <a:t>c</a:t>
            </a:r>
            <a:r>
              <a:rPr sz="2650" b="1" spc="215" dirty="0">
                <a:latin typeface="Gill Sans MT"/>
                <a:cs typeface="Gill Sans MT"/>
              </a:rPr>
              <a:t>t</a:t>
            </a:r>
            <a:r>
              <a:rPr sz="2650" b="1" spc="45" dirty="0">
                <a:latin typeface="Gill Sans MT"/>
                <a:cs typeface="Gill Sans MT"/>
              </a:rPr>
              <a:t>i</a:t>
            </a:r>
            <a:r>
              <a:rPr sz="2650" b="1" spc="100" dirty="0">
                <a:latin typeface="Gill Sans MT"/>
                <a:cs typeface="Gill Sans MT"/>
              </a:rPr>
              <a:t>c</a:t>
            </a:r>
            <a:r>
              <a:rPr sz="2650" b="1" spc="114" dirty="0">
                <a:latin typeface="Gill Sans MT"/>
                <a:cs typeface="Gill Sans MT"/>
              </a:rPr>
              <a:t>e</a:t>
            </a:r>
            <a:r>
              <a:rPr sz="2650" b="1" spc="50" dirty="0">
                <a:latin typeface="Gill Sans MT"/>
                <a:cs typeface="Gill Sans MT"/>
              </a:rPr>
              <a:t> </a:t>
            </a:r>
            <a:r>
              <a:rPr sz="2650" b="1" spc="185" dirty="0">
                <a:latin typeface="Gill Sans MT"/>
                <a:cs typeface="Gill Sans MT"/>
              </a:rPr>
              <a:t>ha</a:t>
            </a:r>
            <a:r>
              <a:rPr sz="2650" b="1" spc="120" dirty="0">
                <a:latin typeface="Gill Sans MT"/>
                <a:cs typeface="Gill Sans MT"/>
              </a:rPr>
              <a:t>s</a:t>
            </a:r>
            <a:r>
              <a:rPr sz="2650" b="1" spc="50" dirty="0">
                <a:latin typeface="Gill Sans MT"/>
                <a:cs typeface="Gill Sans MT"/>
              </a:rPr>
              <a:t> </a:t>
            </a:r>
            <a:r>
              <a:rPr sz="2650" b="1" spc="195" dirty="0">
                <a:latin typeface="Gill Sans MT"/>
                <a:cs typeface="Gill Sans MT"/>
              </a:rPr>
              <a:t>b</a:t>
            </a:r>
            <a:r>
              <a:rPr sz="2650" b="1" spc="140" dirty="0">
                <a:latin typeface="Gill Sans MT"/>
                <a:cs typeface="Gill Sans MT"/>
              </a:rPr>
              <a:t>ee</a:t>
            </a:r>
            <a:r>
              <a:rPr sz="2650" b="1" spc="170" dirty="0">
                <a:latin typeface="Gill Sans MT"/>
                <a:cs typeface="Gill Sans MT"/>
              </a:rPr>
              <a:t>n</a:t>
            </a:r>
            <a:r>
              <a:rPr sz="2650" b="1" spc="50" dirty="0">
                <a:latin typeface="Gill Sans MT"/>
                <a:cs typeface="Gill Sans MT"/>
              </a:rPr>
              <a:t> </a:t>
            </a:r>
            <a:r>
              <a:rPr sz="2650" b="1" spc="150" dirty="0">
                <a:latin typeface="Gill Sans MT"/>
                <a:cs typeface="Gill Sans MT"/>
              </a:rPr>
              <a:t>a</a:t>
            </a:r>
            <a:r>
              <a:rPr sz="2650" b="1" spc="50" dirty="0">
                <a:latin typeface="Gill Sans MT"/>
                <a:cs typeface="Gill Sans MT"/>
              </a:rPr>
              <a:t> </a:t>
            </a:r>
            <a:r>
              <a:rPr sz="2650" b="1" spc="100" dirty="0">
                <a:latin typeface="Gill Sans MT"/>
                <a:cs typeface="Gill Sans MT"/>
              </a:rPr>
              <a:t>c</a:t>
            </a:r>
            <a:r>
              <a:rPr sz="2650" b="1" spc="175" dirty="0">
                <a:latin typeface="Gill Sans MT"/>
                <a:cs typeface="Gill Sans MT"/>
              </a:rPr>
              <a:t>a</a:t>
            </a:r>
            <a:r>
              <a:rPr sz="2650" b="1" spc="50" dirty="0">
                <a:latin typeface="Gill Sans MT"/>
                <a:cs typeface="Gill Sans MT"/>
              </a:rPr>
              <a:t>m</a:t>
            </a:r>
            <a:r>
              <a:rPr sz="2650" b="1" spc="240" dirty="0">
                <a:latin typeface="Gill Sans MT"/>
                <a:cs typeface="Gill Sans MT"/>
              </a:rPr>
              <a:t>p</a:t>
            </a:r>
            <a:r>
              <a:rPr sz="2650" b="1" spc="175" dirty="0">
                <a:latin typeface="Gill Sans MT"/>
                <a:cs typeface="Gill Sans MT"/>
              </a:rPr>
              <a:t>a</a:t>
            </a:r>
            <a:r>
              <a:rPr sz="2650" b="1" spc="45" dirty="0">
                <a:latin typeface="Gill Sans MT"/>
                <a:cs typeface="Gill Sans MT"/>
              </a:rPr>
              <a:t>i</a:t>
            </a:r>
            <a:r>
              <a:rPr sz="2650" b="1" spc="195" dirty="0">
                <a:latin typeface="Gill Sans MT"/>
                <a:cs typeface="Gill Sans MT"/>
              </a:rPr>
              <a:t>g</a:t>
            </a:r>
            <a:r>
              <a:rPr sz="2650" b="1" spc="170" dirty="0">
                <a:latin typeface="Gill Sans MT"/>
                <a:cs typeface="Gill Sans MT"/>
              </a:rPr>
              <a:t>n</a:t>
            </a:r>
            <a:r>
              <a:rPr sz="2650" b="1" spc="50" dirty="0">
                <a:latin typeface="Gill Sans MT"/>
                <a:cs typeface="Gill Sans MT"/>
              </a:rPr>
              <a:t> </a:t>
            </a:r>
            <a:r>
              <a:rPr sz="2650" b="1" spc="225" dirty="0">
                <a:latin typeface="Gill Sans MT"/>
                <a:cs typeface="Gill Sans MT"/>
              </a:rPr>
              <a:t>o</a:t>
            </a:r>
            <a:r>
              <a:rPr sz="2650" b="1" spc="320" dirty="0">
                <a:latin typeface="Gill Sans MT"/>
                <a:cs typeface="Gill Sans MT"/>
              </a:rPr>
              <a:t>f</a:t>
            </a:r>
            <a:r>
              <a:rPr sz="2650" b="1" spc="290" dirty="0">
                <a:latin typeface="Gill Sans MT"/>
                <a:cs typeface="Gill Sans MT"/>
              </a:rPr>
              <a:t> </a:t>
            </a:r>
            <a:r>
              <a:rPr sz="2650" b="1" spc="140" dirty="0">
                <a:latin typeface="Gill Sans MT"/>
                <a:cs typeface="Gill Sans MT"/>
              </a:rPr>
              <a:t>e</a:t>
            </a:r>
            <a:r>
              <a:rPr sz="2650" b="1" spc="185" dirty="0">
                <a:latin typeface="Gill Sans MT"/>
                <a:cs typeface="Gill Sans MT"/>
              </a:rPr>
              <a:t>x</a:t>
            </a:r>
            <a:r>
              <a:rPr sz="2650" b="1" spc="215" dirty="0">
                <a:latin typeface="Gill Sans MT"/>
                <a:cs typeface="Gill Sans MT"/>
              </a:rPr>
              <a:t>t</a:t>
            </a:r>
            <a:r>
              <a:rPr sz="2650" b="1" spc="10" dirty="0">
                <a:latin typeface="Gill Sans MT"/>
                <a:cs typeface="Gill Sans MT"/>
              </a:rPr>
              <a:t>r</a:t>
            </a:r>
            <a:r>
              <a:rPr sz="2650" b="1" spc="175" dirty="0">
                <a:latin typeface="Gill Sans MT"/>
                <a:cs typeface="Gill Sans MT"/>
              </a:rPr>
              <a:t>a</a:t>
            </a:r>
            <a:r>
              <a:rPr sz="2650" b="1" spc="45" dirty="0">
                <a:latin typeface="Gill Sans MT"/>
                <a:cs typeface="Gill Sans MT"/>
              </a:rPr>
              <a:t>j</a:t>
            </a:r>
            <a:r>
              <a:rPr sz="2650" b="1" spc="195" dirty="0">
                <a:latin typeface="Gill Sans MT"/>
                <a:cs typeface="Gill Sans MT"/>
              </a:rPr>
              <a:t>u</a:t>
            </a:r>
            <a:r>
              <a:rPr sz="2650" b="1" spc="240" dirty="0">
                <a:latin typeface="Gill Sans MT"/>
                <a:cs typeface="Gill Sans MT"/>
              </a:rPr>
              <a:t>d</a:t>
            </a:r>
            <a:r>
              <a:rPr sz="2650" b="1" spc="45" dirty="0">
                <a:latin typeface="Gill Sans MT"/>
                <a:cs typeface="Gill Sans MT"/>
              </a:rPr>
              <a:t>i</a:t>
            </a:r>
            <a:r>
              <a:rPr sz="2650" b="1" spc="100" dirty="0">
                <a:latin typeface="Gill Sans MT"/>
                <a:cs typeface="Gill Sans MT"/>
              </a:rPr>
              <a:t>c</a:t>
            </a:r>
            <a:r>
              <a:rPr sz="2650" b="1" spc="45" dirty="0">
                <a:latin typeface="Gill Sans MT"/>
                <a:cs typeface="Gill Sans MT"/>
              </a:rPr>
              <a:t>i</a:t>
            </a:r>
            <a:r>
              <a:rPr sz="2650" b="1" spc="175" dirty="0">
                <a:latin typeface="Gill Sans MT"/>
                <a:cs typeface="Gill Sans MT"/>
              </a:rPr>
              <a:t>a</a:t>
            </a:r>
            <a:r>
              <a:rPr sz="2650" b="1" spc="20" dirty="0">
                <a:latin typeface="Gill Sans MT"/>
                <a:cs typeface="Gill Sans MT"/>
              </a:rPr>
              <a:t>l</a:t>
            </a:r>
            <a:r>
              <a:rPr sz="2650" b="1" spc="50" dirty="0">
                <a:latin typeface="Gill Sans MT"/>
                <a:cs typeface="Gill Sans MT"/>
              </a:rPr>
              <a:t> </a:t>
            </a:r>
            <a:r>
              <a:rPr sz="2650" b="1" spc="140" dirty="0">
                <a:latin typeface="Gill Sans MT"/>
                <a:cs typeface="Gill Sans MT"/>
              </a:rPr>
              <a:t>e</a:t>
            </a:r>
            <a:r>
              <a:rPr sz="2650" b="1" spc="185" dirty="0">
                <a:latin typeface="Gill Sans MT"/>
                <a:cs typeface="Gill Sans MT"/>
              </a:rPr>
              <a:t>x</a:t>
            </a:r>
            <a:r>
              <a:rPr sz="2650" b="1" spc="140" dirty="0">
                <a:latin typeface="Gill Sans MT"/>
                <a:cs typeface="Gill Sans MT"/>
              </a:rPr>
              <a:t>e</a:t>
            </a:r>
            <a:r>
              <a:rPr sz="2650" b="1" spc="100" dirty="0">
                <a:latin typeface="Gill Sans MT"/>
                <a:cs typeface="Gill Sans MT"/>
              </a:rPr>
              <a:t>c</a:t>
            </a:r>
            <a:r>
              <a:rPr sz="2650" b="1" spc="195" dirty="0">
                <a:latin typeface="Gill Sans MT"/>
                <a:cs typeface="Gill Sans MT"/>
              </a:rPr>
              <a:t>u</a:t>
            </a:r>
            <a:r>
              <a:rPr sz="2650" b="1" spc="215" dirty="0">
                <a:latin typeface="Gill Sans MT"/>
                <a:cs typeface="Gill Sans MT"/>
              </a:rPr>
              <a:t>t</a:t>
            </a:r>
            <a:r>
              <a:rPr sz="2650" b="1" spc="45" dirty="0">
                <a:latin typeface="Gill Sans MT"/>
                <a:cs typeface="Gill Sans MT"/>
              </a:rPr>
              <a:t>i</a:t>
            </a:r>
            <a:r>
              <a:rPr sz="2650" b="1" spc="225" dirty="0">
                <a:latin typeface="Gill Sans MT"/>
                <a:cs typeface="Gill Sans MT"/>
              </a:rPr>
              <a:t>o</a:t>
            </a:r>
            <a:r>
              <a:rPr sz="2650" b="1" spc="170" dirty="0">
                <a:latin typeface="Gill Sans MT"/>
                <a:cs typeface="Gill Sans MT"/>
              </a:rPr>
              <a:t>n</a:t>
            </a:r>
            <a:r>
              <a:rPr sz="2650" b="1" spc="50" dirty="0">
                <a:latin typeface="Gill Sans MT"/>
                <a:cs typeface="Gill Sans MT"/>
              </a:rPr>
              <a:t> </a:t>
            </a:r>
            <a:r>
              <a:rPr sz="2650" b="1" spc="45" dirty="0">
                <a:latin typeface="Gill Sans MT"/>
                <a:cs typeface="Gill Sans MT"/>
              </a:rPr>
              <a:t>i</a:t>
            </a:r>
            <a:r>
              <a:rPr sz="2650" b="1" spc="170" dirty="0">
                <a:latin typeface="Gill Sans MT"/>
                <a:cs typeface="Gill Sans MT"/>
              </a:rPr>
              <a:t>n</a:t>
            </a:r>
            <a:r>
              <a:rPr sz="2650" b="1" spc="50" dirty="0">
                <a:latin typeface="Gill Sans MT"/>
                <a:cs typeface="Gill Sans MT"/>
              </a:rPr>
              <a:t> </a:t>
            </a:r>
            <a:r>
              <a:rPr sz="2650" b="1" spc="45" dirty="0">
                <a:latin typeface="Gill Sans MT"/>
                <a:cs typeface="Gill Sans MT"/>
              </a:rPr>
              <a:t>i</a:t>
            </a:r>
            <a:r>
              <a:rPr sz="2650" b="1" spc="50" dirty="0">
                <a:latin typeface="Gill Sans MT"/>
                <a:cs typeface="Gill Sans MT"/>
              </a:rPr>
              <a:t>m</a:t>
            </a:r>
            <a:r>
              <a:rPr sz="2650" b="1" spc="240" dirty="0">
                <a:latin typeface="Gill Sans MT"/>
                <a:cs typeface="Gill Sans MT"/>
              </a:rPr>
              <a:t>p</a:t>
            </a:r>
            <a:r>
              <a:rPr sz="2650" b="1" spc="215" dirty="0">
                <a:latin typeface="Gill Sans MT"/>
                <a:cs typeface="Gill Sans MT"/>
              </a:rPr>
              <a:t>ov</a:t>
            </a:r>
            <a:r>
              <a:rPr sz="2650" b="1" spc="140" dirty="0">
                <a:latin typeface="Gill Sans MT"/>
                <a:cs typeface="Gill Sans MT"/>
              </a:rPr>
              <a:t>e</a:t>
            </a:r>
            <a:r>
              <a:rPr sz="2650" b="1" spc="10" dirty="0">
                <a:latin typeface="Gill Sans MT"/>
                <a:cs typeface="Gill Sans MT"/>
              </a:rPr>
              <a:t>r</a:t>
            </a:r>
            <a:r>
              <a:rPr sz="2650" b="1" spc="45" dirty="0">
                <a:latin typeface="Gill Sans MT"/>
                <a:cs typeface="Gill Sans MT"/>
              </a:rPr>
              <a:t>i</a:t>
            </a:r>
            <a:r>
              <a:rPr sz="2650" b="1" spc="170" dirty="0">
                <a:latin typeface="Gill Sans MT"/>
                <a:cs typeface="Gill Sans MT"/>
              </a:rPr>
              <a:t>sh</a:t>
            </a:r>
            <a:r>
              <a:rPr sz="2650" b="1" spc="140" dirty="0">
                <a:latin typeface="Gill Sans MT"/>
                <a:cs typeface="Gill Sans MT"/>
              </a:rPr>
              <a:t>e</a:t>
            </a:r>
            <a:r>
              <a:rPr sz="2650" b="1" spc="215" dirty="0">
                <a:latin typeface="Gill Sans MT"/>
                <a:cs typeface="Gill Sans MT"/>
              </a:rPr>
              <a:t>d</a:t>
            </a:r>
            <a:r>
              <a:rPr sz="2650" b="1" spc="50" dirty="0">
                <a:latin typeface="Gill Sans MT"/>
                <a:cs typeface="Gill Sans MT"/>
              </a:rPr>
              <a:t> </a:t>
            </a:r>
            <a:r>
              <a:rPr sz="2650" b="1" spc="175" dirty="0">
                <a:latin typeface="Gill Sans MT"/>
                <a:cs typeface="Gill Sans MT"/>
              </a:rPr>
              <a:t>a</a:t>
            </a:r>
            <a:r>
              <a:rPr sz="2650" b="1" spc="10" dirty="0">
                <a:latin typeface="Gill Sans MT"/>
                <a:cs typeface="Gill Sans MT"/>
              </a:rPr>
              <a:t>r</a:t>
            </a:r>
            <a:r>
              <a:rPr sz="2650" b="1" spc="140" dirty="0">
                <a:latin typeface="Gill Sans MT"/>
                <a:cs typeface="Gill Sans MT"/>
              </a:rPr>
              <a:t>e</a:t>
            </a:r>
            <a:r>
              <a:rPr sz="2650" b="1" spc="175" dirty="0">
                <a:latin typeface="Gill Sans MT"/>
                <a:cs typeface="Gill Sans MT"/>
              </a:rPr>
              <a:t>a</a:t>
            </a:r>
            <a:r>
              <a:rPr sz="2650" b="1" spc="120" dirty="0">
                <a:latin typeface="Gill Sans MT"/>
                <a:cs typeface="Gill Sans MT"/>
              </a:rPr>
              <a:t>s</a:t>
            </a:r>
            <a:r>
              <a:rPr sz="2650" b="1" spc="80" dirty="0">
                <a:latin typeface="Gill Sans MT"/>
                <a:cs typeface="Gill Sans MT"/>
              </a:rPr>
              <a:t> </a:t>
            </a:r>
            <a:r>
              <a:rPr sz="2650" b="1" spc="225" dirty="0">
                <a:latin typeface="Gill Sans MT"/>
                <a:cs typeface="Gill Sans MT"/>
              </a:rPr>
              <a:t>o</a:t>
            </a:r>
            <a:r>
              <a:rPr sz="2650" b="1" spc="320" dirty="0">
                <a:latin typeface="Gill Sans MT"/>
                <a:cs typeface="Gill Sans MT"/>
              </a:rPr>
              <a:t>f</a:t>
            </a:r>
            <a:r>
              <a:rPr sz="2650" b="1" spc="50" dirty="0">
                <a:latin typeface="Gill Sans MT"/>
                <a:cs typeface="Gill Sans MT"/>
              </a:rPr>
              <a:t> </a:t>
            </a:r>
            <a:r>
              <a:rPr sz="2650" b="1" spc="305" dirty="0">
                <a:latin typeface="Gill Sans MT"/>
                <a:cs typeface="Gill Sans MT"/>
              </a:rPr>
              <a:t>M</a:t>
            </a:r>
            <a:r>
              <a:rPr sz="2650" b="1" spc="185" dirty="0">
                <a:latin typeface="Gill Sans MT"/>
                <a:cs typeface="Gill Sans MT"/>
              </a:rPr>
              <a:t>an</a:t>
            </a:r>
            <a:r>
              <a:rPr sz="2650" b="1" spc="45" dirty="0">
                <a:latin typeface="Gill Sans MT"/>
                <a:cs typeface="Gill Sans MT"/>
              </a:rPr>
              <a:t>il</a:t>
            </a:r>
            <a:r>
              <a:rPr sz="2650" b="1" spc="150" dirty="0">
                <a:latin typeface="Gill Sans MT"/>
                <a:cs typeface="Gill Sans MT"/>
              </a:rPr>
              <a:t>a</a:t>
            </a:r>
            <a:r>
              <a:rPr sz="2650" b="1" spc="50" dirty="0">
                <a:latin typeface="Gill Sans MT"/>
                <a:cs typeface="Gill Sans MT"/>
              </a:rPr>
              <a:t> </a:t>
            </a:r>
            <a:r>
              <a:rPr sz="2650" b="1" spc="185" dirty="0">
                <a:latin typeface="Gill Sans MT"/>
                <a:cs typeface="Gill Sans MT"/>
              </a:rPr>
              <a:t>an</a:t>
            </a:r>
            <a:r>
              <a:rPr sz="2650" b="1" spc="215" dirty="0">
                <a:latin typeface="Gill Sans MT"/>
                <a:cs typeface="Gill Sans MT"/>
              </a:rPr>
              <a:t>d</a:t>
            </a:r>
            <a:r>
              <a:rPr sz="2650" b="1" spc="50" dirty="0">
                <a:latin typeface="Gill Sans MT"/>
                <a:cs typeface="Gill Sans MT"/>
              </a:rPr>
              <a:t> </a:t>
            </a:r>
            <a:r>
              <a:rPr sz="2650" b="1" spc="225" dirty="0">
                <a:latin typeface="Gill Sans MT"/>
                <a:cs typeface="Gill Sans MT"/>
              </a:rPr>
              <a:t>o</a:t>
            </a:r>
            <a:r>
              <a:rPr sz="2650" b="1" spc="215" dirty="0">
                <a:latin typeface="Gill Sans MT"/>
                <a:cs typeface="Gill Sans MT"/>
              </a:rPr>
              <a:t>t</a:t>
            </a:r>
            <a:r>
              <a:rPr sz="2650" b="1" spc="195" dirty="0">
                <a:latin typeface="Gill Sans MT"/>
                <a:cs typeface="Gill Sans MT"/>
              </a:rPr>
              <a:t>h</a:t>
            </a:r>
            <a:r>
              <a:rPr sz="2650" b="1" spc="140" dirty="0">
                <a:latin typeface="Gill Sans MT"/>
                <a:cs typeface="Gill Sans MT"/>
              </a:rPr>
              <a:t>e</a:t>
            </a:r>
            <a:r>
              <a:rPr sz="2650" b="1" spc="-15" dirty="0">
                <a:latin typeface="Gill Sans MT"/>
                <a:cs typeface="Gill Sans MT"/>
              </a:rPr>
              <a:t>r</a:t>
            </a:r>
            <a:r>
              <a:rPr sz="2650" b="1" spc="50" dirty="0">
                <a:latin typeface="Gill Sans MT"/>
                <a:cs typeface="Gill Sans MT"/>
              </a:rPr>
              <a:t> </a:t>
            </a:r>
            <a:r>
              <a:rPr sz="2650" b="1" spc="195" dirty="0">
                <a:latin typeface="Gill Sans MT"/>
                <a:cs typeface="Gill Sans MT"/>
              </a:rPr>
              <a:t>u</a:t>
            </a:r>
            <a:r>
              <a:rPr sz="2650" b="1" spc="10" dirty="0">
                <a:latin typeface="Gill Sans MT"/>
                <a:cs typeface="Gill Sans MT"/>
              </a:rPr>
              <a:t>r</a:t>
            </a:r>
            <a:r>
              <a:rPr sz="2650" b="1" spc="185" dirty="0">
                <a:latin typeface="Gill Sans MT"/>
                <a:cs typeface="Gill Sans MT"/>
              </a:rPr>
              <a:t>ba</a:t>
            </a:r>
            <a:r>
              <a:rPr sz="2650" b="1" spc="170" dirty="0">
                <a:latin typeface="Gill Sans MT"/>
                <a:cs typeface="Gill Sans MT"/>
              </a:rPr>
              <a:t>n</a:t>
            </a:r>
            <a:r>
              <a:rPr sz="2650" b="1" spc="50" dirty="0">
                <a:latin typeface="Gill Sans MT"/>
                <a:cs typeface="Gill Sans MT"/>
              </a:rPr>
              <a:t> </a:t>
            </a:r>
            <a:r>
              <a:rPr sz="2650" b="1" spc="175" dirty="0">
                <a:latin typeface="Gill Sans MT"/>
                <a:cs typeface="Gill Sans MT"/>
              </a:rPr>
              <a:t>a</a:t>
            </a:r>
            <a:r>
              <a:rPr sz="2650" b="1" spc="10" dirty="0">
                <a:latin typeface="Gill Sans MT"/>
                <a:cs typeface="Gill Sans MT"/>
              </a:rPr>
              <a:t>r</a:t>
            </a:r>
            <a:r>
              <a:rPr sz="2650" b="1" spc="140" dirty="0">
                <a:latin typeface="Gill Sans MT"/>
                <a:cs typeface="Gill Sans MT"/>
              </a:rPr>
              <a:t>e</a:t>
            </a:r>
            <a:r>
              <a:rPr sz="2650" b="1" spc="160" dirty="0">
                <a:latin typeface="Gill Sans MT"/>
                <a:cs typeface="Gill Sans MT"/>
              </a:rPr>
              <a:t>as</a:t>
            </a:r>
            <a:r>
              <a:rPr sz="2650" b="1" dirty="0">
                <a:latin typeface="Gill Sans MT"/>
                <a:cs typeface="Gill Sans MT"/>
              </a:rPr>
              <a:t>.</a:t>
            </a:r>
            <a:r>
              <a:rPr sz="2650" b="1" spc="50" dirty="0">
                <a:latin typeface="Gill Sans MT"/>
                <a:cs typeface="Gill Sans MT"/>
              </a:rPr>
              <a:t> </a:t>
            </a:r>
            <a:r>
              <a:rPr sz="2650" b="1" spc="-229" dirty="0">
                <a:latin typeface="Gill Sans MT"/>
                <a:cs typeface="Gill Sans MT"/>
              </a:rPr>
              <a:t>D</a:t>
            </a:r>
            <a:r>
              <a:rPr sz="2650" b="1" spc="195" dirty="0">
                <a:latin typeface="Gill Sans MT"/>
                <a:cs typeface="Gill Sans MT"/>
              </a:rPr>
              <a:t>u</a:t>
            </a:r>
            <a:r>
              <a:rPr sz="2650" b="1" spc="215" dirty="0">
                <a:latin typeface="Gill Sans MT"/>
                <a:cs typeface="Gill Sans MT"/>
              </a:rPr>
              <a:t>t</a:t>
            </a:r>
            <a:r>
              <a:rPr sz="2650" b="1" spc="140" dirty="0">
                <a:latin typeface="Gill Sans MT"/>
                <a:cs typeface="Gill Sans MT"/>
              </a:rPr>
              <a:t>e</a:t>
            </a:r>
            <a:r>
              <a:rPr sz="2650" b="1" spc="10" dirty="0">
                <a:latin typeface="Gill Sans MT"/>
                <a:cs typeface="Gill Sans MT"/>
              </a:rPr>
              <a:t>r</a:t>
            </a:r>
            <a:r>
              <a:rPr sz="2650" b="1" spc="215" dirty="0">
                <a:latin typeface="Gill Sans MT"/>
                <a:cs typeface="Gill Sans MT"/>
              </a:rPr>
              <a:t>t</a:t>
            </a:r>
            <a:r>
              <a:rPr sz="2650" b="1" spc="140" dirty="0">
                <a:latin typeface="Gill Sans MT"/>
                <a:cs typeface="Gill Sans MT"/>
              </a:rPr>
              <a:t>e</a:t>
            </a:r>
            <a:r>
              <a:rPr sz="2650" b="1" spc="45" dirty="0">
                <a:latin typeface="Gill Sans MT"/>
                <a:cs typeface="Gill Sans MT"/>
              </a:rPr>
              <a:t>’</a:t>
            </a:r>
            <a:r>
              <a:rPr sz="2650" b="1" spc="120" dirty="0">
                <a:latin typeface="Gill Sans MT"/>
                <a:cs typeface="Gill Sans MT"/>
              </a:rPr>
              <a:t>s</a:t>
            </a:r>
            <a:r>
              <a:rPr sz="2650" b="1" spc="80" dirty="0">
                <a:latin typeface="Gill Sans MT"/>
                <a:cs typeface="Gill Sans MT"/>
              </a:rPr>
              <a:t> </a:t>
            </a:r>
            <a:r>
              <a:rPr sz="2650" b="1" spc="225" dirty="0">
                <a:latin typeface="Gill Sans MT"/>
                <a:cs typeface="Gill Sans MT"/>
              </a:rPr>
              <a:t>o</a:t>
            </a:r>
            <a:r>
              <a:rPr sz="2650" b="1" spc="195" dirty="0">
                <a:latin typeface="Gill Sans MT"/>
                <a:cs typeface="Gill Sans MT"/>
              </a:rPr>
              <a:t>u</a:t>
            </a:r>
            <a:r>
              <a:rPr sz="2650" b="1" spc="215" dirty="0">
                <a:latin typeface="Gill Sans MT"/>
                <a:cs typeface="Gill Sans MT"/>
              </a:rPr>
              <a:t>t</a:t>
            </a:r>
            <a:r>
              <a:rPr sz="2650" b="1" spc="145" dirty="0">
                <a:latin typeface="Gill Sans MT"/>
                <a:cs typeface="Gill Sans MT"/>
              </a:rPr>
              <a:t>s</a:t>
            </a:r>
            <a:r>
              <a:rPr sz="2650" b="1" spc="240" dirty="0">
                <a:latin typeface="Gill Sans MT"/>
                <a:cs typeface="Gill Sans MT"/>
              </a:rPr>
              <a:t>p</a:t>
            </a:r>
            <a:r>
              <a:rPr sz="2650" b="1" spc="225" dirty="0">
                <a:latin typeface="Gill Sans MT"/>
                <a:cs typeface="Gill Sans MT"/>
              </a:rPr>
              <a:t>ok</a:t>
            </a:r>
            <a:r>
              <a:rPr sz="2650" b="1" spc="140" dirty="0">
                <a:latin typeface="Gill Sans MT"/>
                <a:cs typeface="Gill Sans MT"/>
              </a:rPr>
              <a:t>e</a:t>
            </a:r>
            <a:r>
              <a:rPr sz="2650" b="1" spc="170" dirty="0">
                <a:latin typeface="Gill Sans MT"/>
                <a:cs typeface="Gill Sans MT"/>
              </a:rPr>
              <a:t>n</a:t>
            </a:r>
            <a:r>
              <a:rPr sz="2650" b="1" spc="50" dirty="0">
                <a:latin typeface="Gill Sans MT"/>
                <a:cs typeface="Gill Sans MT"/>
              </a:rPr>
              <a:t> </a:t>
            </a:r>
            <a:r>
              <a:rPr sz="2650" b="1" spc="140" dirty="0">
                <a:latin typeface="Gill Sans MT"/>
                <a:cs typeface="Gill Sans MT"/>
              </a:rPr>
              <a:t>e</a:t>
            </a:r>
            <a:r>
              <a:rPr sz="2650" b="1" spc="195" dirty="0">
                <a:latin typeface="Gill Sans MT"/>
                <a:cs typeface="Gill Sans MT"/>
              </a:rPr>
              <a:t>n</a:t>
            </a:r>
            <a:r>
              <a:rPr sz="2650" b="1" spc="240" dirty="0">
                <a:latin typeface="Gill Sans MT"/>
                <a:cs typeface="Gill Sans MT"/>
              </a:rPr>
              <a:t>d</a:t>
            </a:r>
            <a:r>
              <a:rPr sz="2650" b="1" spc="225" dirty="0">
                <a:latin typeface="Gill Sans MT"/>
                <a:cs typeface="Gill Sans MT"/>
              </a:rPr>
              <a:t>o</a:t>
            </a:r>
            <a:r>
              <a:rPr sz="2650" b="1" spc="10" dirty="0">
                <a:latin typeface="Gill Sans MT"/>
                <a:cs typeface="Gill Sans MT"/>
              </a:rPr>
              <a:t>r</a:t>
            </a:r>
            <a:r>
              <a:rPr sz="2650" b="1" spc="145" dirty="0">
                <a:latin typeface="Gill Sans MT"/>
                <a:cs typeface="Gill Sans MT"/>
              </a:rPr>
              <a:t>s</a:t>
            </a:r>
            <a:r>
              <a:rPr sz="2650" b="1" spc="140" dirty="0">
                <a:latin typeface="Gill Sans MT"/>
                <a:cs typeface="Gill Sans MT"/>
              </a:rPr>
              <a:t>e</a:t>
            </a:r>
            <a:r>
              <a:rPr sz="2650" b="1" spc="50" dirty="0">
                <a:latin typeface="Gill Sans MT"/>
                <a:cs typeface="Gill Sans MT"/>
              </a:rPr>
              <a:t>m</a:t>
            </a:r>
            <a:r>
              <a:rPr sz="2650" b="1" spc="140" dirty="0">
                <a:latin typeface="Gill Sans MT"/>
                <a:cs typeface="Gill Sans MT"/>
              </a:rPr>
              <a:t>e</a:t>
            </a:r>
            <a:r>
              <a:rPr sz="2650" b="1" spc="195" dirty="0">
                <a:latin typeface="Gill Sans MT"/>
                <a:cs typeface="Gill Sans MT"/>
              </a:rPr>
              <a:t>n</a:t>
            </a:r>
            <a:r>
              <a:rPr sz="2650" b="1" spc="190" dirty="0">
                <a:latin typeface="Gill Sans MT"/>
                <a:cs typeface="Gill Sans MT"/>
              </a:rPr>
              <a:t>t</a:t>
            </a:r>
            <a:r>
              <a:rPr sz="2650" b="1" spc="50" dirty="0">
                <a:latin typeface="Gill Sans MT"/>
                <a:cs typeface="Gill Sans MT"/>
              </a:rPr>
              <a:t> </a:t>
            </a:r>
            <a:r>
              <a:rPr sz="2650" b="1" spc="225" dirty="0">
                <a:latin typeface="Gill Sans MT"/>
                <a:cs typeface="Gill Sans MT"/>
              </a:rPr>
              <a:t>o</a:t>
            </a:r>
            <a:r>
              <a:rPr sz="2650" b="1" spc="320" dirty="0">
                <a:latin typeface="Gill Sans MT"/>
                <a:cs typeface="Gill Sans MT"/>
              </a:rPr>
              <a:t>f</a:t>
            </a:r>
            <a:r>
              <a:rPr sz="2650" b="1" spc="50" dirty="0">
                <a:latin typeface="Gill Sans MT"/>
                <a:cs typeface="Gill Sans MT"/>
              </a:rPr>
              <a:t> </a:t>
            </a:r>
            <a:r>
              <a:rPr sz="2650" b="1" spc="215" dirty="0">
                <a:latin typeface="Gill Sans MT"/>
                <a:cs typeface="Gill Sans MT"/>
              </a:rPr>
              <a:t>t</a:t>
            </a:r>
            <a:r>
              <a:rPr sz="2650" b="1" spc="195" dirty="0">
                <a:latin typeface="Gill Sans MT"/>
                <a:cs typeface="Gill Sans MT"/>
              </a:rPr>
              <a:t>h</a:t>
            </a:r>
            <a:r>
              <a:rPr sz="2650" b="1" spc="114" dirty="0">
                <a:latin typeface="Gill Sans MT"/>
                <a:cs typeface="Gill Sans MT"/>
              </a:rPr>
              <a:t>e</a:t>
            </a:r>
            <a:r>
              <a:rPr sz="2650" b="1" spc="50" dirty="0">
                <a:latin typeface="Gill Sans MT"/>
                <a:cs typeface="Gill Sans MT"/>
              </a:rPr>
              <a:t> </a:t>
            </a:r>
            <a:r>
              <a:rPr sz="2650" b="1" spc="100" dirty="0">
                <a:latin typeface="Gill Sans MT"/>
                <a:cs typeface="Gill Sans MT"/>
              </a:rPr>
              <a:t>c</a:t>
            </a:r>
            <a:r>
              <a:rPr sz="2650" b="1" spc="175" dirty="0">
                <a:latin typeface="Gill Sans MT"/>
                <a:cs typeface="Gill Sans MT"/>
              </a:rPr>
              <a:t>a</a:t>
            </a:r>
            <a:r>
              <a:rPr sz="2650" b="1" spc="50" dirty="0">
                <a:latin typeface="Gill Sans MT"/>
                <a:cs typeface="Gill Sans MT"/>
              </a:rPr>
              <a:t>m</a:t>
            </a:r>
            <a:r>
              <a:rPr sz="2650" b="1" spc="240" dirty="0">
                <a:latin typeface="Gill Sans MT"/>
                <a:cs typeface="Gill Sans MT"/>
              </a:rPr>
              <a:t>p</a:t>
            </a:r>
            <a:r>
              <a:rPr sz="2650" b="1" spc="175" dirty="0">
                <a:latin typeface="Gill Sans MT"/>
                <a:cs typeface="Gill Sans MT"/>
              </a:rPr>
              <a:t>a</a:t>
            </a:r>
            <a:r>
              <a:rPr sz="2650" b="1" spc="45" dirty="0">
                <a:latin typeface="Gill Sans MT"/>
                <a:cs typeface="Gill Sans MT"/>
              </a:rPr>
              <a:t>i</a:t>
            </a:r>
            <a:r>
              <a:rPr sz="2650" b="1" spc="195" dirty="0">
                <a:latin typeface="Gill Sans MT"/>
                <a:cs typeface="Gill Sans MT"/>
              </a:rPr>
              <a:t>g</a:t>
            </a:r>
            <a:r>
              <a:rPr sz="2650" b="1" spc="170" dirty="0">
                <a:latin typeface="Gill Sans MT"/>
                <a:cs typeface="Gill Sans MT"/>
              </a:rPr>
              <a:t>n</a:t>
            </a:r>
            <a:r>
              <a:rPr sz="2650" b="1" spc="80" dirty="0">
                <a:latin typeface="Gill Sans MT"/>
                <a:cs typeface="Gill Sans MT"/>
              </a:rPr>
              <a:t> </a:t>
            </a:r>
            <a:r>
              <a:rPr sz="2650" b="1" spc="45" dirty="0">
                <a:latin typeface="Gill Sans MT"/>
                <a:cs typeface="Gill Sans MT"/>
              </a:rPr>
              <a:t>i</a:t>
            </a:r>
            <a:r>
              <a:rPr sz="2650" b="1" spc="50" dirty="0">
                <a:latin typeface="Gill Sans MT"/>
                <a:cs typeface="Gill Sans MT"/>
              </a:rPr>
              <a:t>m</a:t>
            </a:r>
            <a:r>
              <a:rPr sz="2650" b="1" spc="240" dirty="0">
                <a:latin typeface="Gill Sans MT"/>
                <a:cs typeface="Gill Sans MT"/>
              </a:rPr>
              <a:t>p</a:t>
            </a:r>
            <a:r>
              <a:rPr sz="2650" b="1" spc="45" dirty="0">
                <a:latin typeface="Gill Sans MT"/>
                <a:cs typeface="Gill Sans MT"/>
              </a:rPr>
              <a:t>li</a:t>
            </a:r>
            <a:r>
              <a:rPr sz="2650" b="1" spc="100" dirty="0">
                <a:latin typeface="Gill Sans MT"/>
                <a:cs typeface="Gill Sans MT"/>
              </a:rPr>
              <a:t>c</a:t>
            </a:r>
            <a:r>
              <a:rPr sz="2650" b="1" spc="175" dirty="0">
                <a:latin typeface="Gill Sans MT"/>
                <a:cs typeface="Gill Sans MT"/>
              </a:rPr>
              <a:t>a</a:t>
            </a:r>
            <a:r>
              <a:rPr sz="2650" b="1" spc="215" dirty="0">
                <a:latin typeface="Gill Sans MT"/>
                <a:cs typeface="Gill Sans MT"/>
              </a:rPr>
              <a:t>t</a:t>
            </a:r>
            <a:r>
              <a:rPr sz="2650" b="1" spc="140" dirty="0">
                <a:latin typeface="Gill Sans MT"/>
                <a:cs typeface="Gill Sans MT"/>
              </a:rPr>
              <a:t>e</a:t>
            </a:r>
            <a:r>
              <a:rPr sz="2650" b="1" spc="120" dirty="0">
                <a:latin typeface="Gill Sans MT"/>
                <a:cs typeface="Gill Sans MT"/>
              </a:rPr>
              <a:t>s</a:t>
            </a:r>
            <a:r>
              <a:rPr sz="2650" b="1" spc="50" dirty="0">
                <a:latin typeface="Gill Sans MT"/>
                <a:cs typeface="Gill Sans MT"/>
              </a:rPr>
              <a:t> </a:t>
            </a:r>
            <a:r>
              <a:rPr sz="2650" b="1" spc="195" dirty="0">
                <a:latin typeface="Gill Sans MT"/>
                <a:cs typeface="Gill Sans MT"/>
              </a:rPr>
              <a:t>h</a:t>
            </a:r>
            <a:r>
              <a:rPr sz="2650" b="1" spc="45" dirty="0">
                <a:latin typeface="Gill Sans MT"/>
                <a:cs typeface="Gill Sans MT"/>
              </a:rPr>
              <a:t>i</a:t>
            </a:r>
            <a:r>
              <a:rPr sz="2650" b="1" spc="25" dirty="0">
                <a:latin typeface="Gill Sans MT"/>
                <a:cs typeface="Gill Sans MT"/>
              </a:rPr>
              <a:t>m</a:t>
            </a:r>
            <a:r>
              <a:rPr sz="2650" b="1" spc="50" dirty="0">
                <a:latin typeface="Gill Sans MT"/>
                <a:cs typeface="Gill Sans MT"/>
              </a:rPr>
              <a:t> </a:t>
            </a:r>
            <a:r>
              <a:rPr sz="2650" b="1" spc="185" dirty="0">
                <a:latin typeface="Gill Sans MT"/>
                <a:cs typeface="Gill Sans MT"/>
              </a:rPr>
              <a:t>an</a:t>
            </a:r>
            <a:r>
              <a:rPr sz="2650" b="1" spc="215" dirty="0">
                <a:latin typeface="Gill Sans MT"/>
                <a:cs typeface="Gill Sans MT"/>
              </a:rPr>
              <a:t>d</a:t>
            </a:r>
            <a:r>
              <a:rPr sz="2650" b="1" spc="50" dirty="0">
                <a:latin typeface="Gill Sans MT"/>
                <a:cs typeface="Gill Sans MT"/>
              </a:rPr>
              <a:t> </a:t>
            </a:r>
            <a:r>
              <a:rPr sz="2650" b="1" spc="225" dirty="0">
                <a:latin typeface="Gill Sans MT"/>
                <a:cs typeface="Gill Sans MT"/>
              </a:rPr>
              <a:t>o</a:t>
            </a:r>
            <a:r>
              <a:rPr sz="2650" b="1" spc="215" dirty="0">
                <a:latin typeface="Gill Sans MT"/>
                <a:cs typeface="Gill Sans MT"/>
              </a:rPr>
              <a:t>t</a:t>
            </a:r>
            <a:r>
              <a:rPr sz="2650" b="1" spc="195" dirty="0">
                <a:latin typeface="Gill Sans MT"/>
                <a:cs typeface="Gill Sans MT"/>
              </a:rPr>
              <a:t>h</a:t>
            </a:r>
            <a:r>
              <a:rPr sz="2650" b="1" spc="140" dirty="0">
                <a:latin typeface="Gill Sans MT"/>
                <a:cs typeface="Gill Sans MT"/>
              </a:rPr>
              <a:t>e</a:t>
            </a:r>
            <a:r>
              <a:rPr sz="2650" b="1" spc="-15" dirty="0">
                <a:latin typeface="Gill Sans MT"/>
                <a:cs typeface="Gill Sans MT"/>
              </a:rPr>
              <a:t>r</a:t>
            </a:r>
            <a:r>
              <a:rPr sz="2650" b="1" spc="50" dirty="0">
                <a:latin typeface="Gill Sans MT"/>
                <a:cs typeface="Gill Sans MT"/>
              </a:rPr>
              <a:t> </a:t>
            </a:r>
            <a:r>
              <a:rPr sz="2650" b="1" spc="145" dirty="0">
                <a:latin typeface="Gill Sans MT"/>
                <a:cs typeface="Gill Sans MT"/>
              </a:rPr>
              <a:t>s</a:t>
            </a:r>
            <a:r>
              <a:rPr sz="2650" b="1" spc="140" dirty="0">
                <a:latin typeface="Gill Sans MT"/>
                <a:cs typeface="Gill Sans MT"/>
              </a:rPr>
              <a:t>e</a:t>
            </a:r>
            <a:r>
              <a:rPr sz="2650" b="1" spc="195" dirty="0">
                <a:latin typeface="Gill Sans MT"/>
                <a:cs typeface="Gill Sans MT"/>
              </a:rPr>
              <a:t>n</a:t>
            </a:r>
            <a:r>
              <a:rPr sz="2650" b="1" spc="45" dirty="0">
                <a:latin typeface="Gill Sans MT"/>
                <a:cs typeface="Gill Sans MT"/>
              </a:rPr>
              <a:t>i</a:t>
            </a:r>
            <a:r>
              <a:rPr sz="2650" b="1" spc="225" dirty="0">
                <a:latin typeface="Gill Sans MT"/>
                <a:cs typeface="Gill Sans MT"/>
              </a:rPr>
              <a:t>o</a:t>
            </a:r>
            <a:r>
              <a:rPr sz="2650" b="1" spc="-15" dirty="0">
                <a:latin typeface="Gill Sans MT"/>
                <a:cs typeface="Gill Sans MT"/>
              </a:rPr>
              <a:t>r</a:t>
            </a:r>
            <a:r>
              <a:rPr sz="2650" b="1" spc="50" dirty="0">
                <a:latin typeface="Gill Sans MT"/>
                <a:cs typeface="Gill Sans MT"/>
              </a:rPr>
              <a:t> </a:t>
            </a:r>
            <a:r>
              <a:rPr sz="2650" b="1" spc="225" dirty="0">
                <a:latin typeface="Gill Sans MT"/>
                <a:cs typeface="Gill Sans MT"/>
              </a:rPr>
              <a:t>o</a:t>
            </a:r>
            <a:r>
              <a:rPr sz="2650" b="1" spc="345" dirty="0">
                <a:latin typeface="Gill Sans MT"/>
                <a:cs typeface="Gill Sans MT"/>
              </a:rPr>
              <a:t>ff</a:t>
            </a:r>
            <a:r>
              <a:rPr sz="2650" b="1" spc="45" dirty="0">
                <a:latin typeface="Gill Sans MT"/>
                <a:cs typeface="Gill Sans MT"/>
              </a:rPr>
              <a:t>i</a:t>
            </a:r>
            <a:r>
              <a:rPr sz="2650" b="1" spc="100" dirty="0">
                <a:latin typeface="Gill Sans MT"/>
                <a:cs typeface="Gill Sans MT"/>
              </a:rPr>
              <a:t>c</a:t>
            </a:r>
            <a:r>
              <a:rPr sz="2650" b="1" spc="45" dirty="0">
                <a:latin typeface="Gill Sans MT"/>
                <a:cs typeface="Gill Sans MT"/>
              </a:rPr>
              <a:t>i</a:t>
            </a:r>
            <a:r>
              <a:rPr sz="2650" b="1" spc="175" dirty="0">
                <a:latin typeface="Gill Sans MT"/>
                <a:cs typeface="Gill Sans MT"/>
              </a:rPr>
              <a:t>a</a:t>
            </a:r>
            <a:r>
              <a:rPr sz="2650" b="1" spc="45" dirty="0">
                <a:latin typeface="Gill Sans MT"/>
                <a:cs typeface="Gill Sans MT"/>
              </a:rPr>
              <a:t>l</a:t>
            </a:r>
            <a:r>
              <a:rPr sz="2650" b="1" spc="120" dirty="0">
                <a:latin typeface="Gill Sans MT"/>
                <a:cs typeface="Gill Sans MT"/>
              </a:rPr>
              <a:t>s</a:t>
            </a:r>
            <a:r>
              <a:rPr sz="2650" b="1" spc="50" dirty="0">
                <a:latin typeface="Gill Sans MT"/>
                <a:cs typeface="Gill Sans MT"/>
              </a:rPr>
              <a:t> </a:t>
            </a:r>
            <a:r>
              <a:rPr sz="2650" b="1" spc="45" dirty="0">
                <a:latin typeface="Gill Sans MT"/>
                <a:cs typeface="Gill Sans MT"/>
              </a:rPr>
              <a:t>i</a:t>
            </a:r>
            <a:r>
              <a:rPr sz="2650" b="1" spc="170" dirty="0">
                <a:latin typeface="Gill Sans MT"/>
                <a:cs typeface="Gill Sans MT"/>
              </a:rPr>
              <a:t>n</a:t>
            </a:r>
            <a:r>
              <a:rPr sz="2650" b="1" spc="80" dirty="0">
                <a:latin typeface="Gill Sans MT"/>
                <a:cs typeface="Gill Sans MT"/>
              </a:rPr>
              <a:t> </a:t>
            </a:r>
            <a:r>
              <a:rPr sz="2650" b="1" spc="240" dirty="0">
                <a:latin typeface="Gill Sans MT"/>
                <a:cs typeface="Gill Sans MT"/>
              </a:rPr>
              <a:t>p</a:t>
            </a:r>
            <a:r>
              <a:rPr sz="2650" b="1" spc="225" dirty="0">
                <a:latin typeface="Gill Sans MT"/>
                <a:cs typeface="Gill Sans MT"/>
              </a:rPr>
              <a:t>o</a:t>
            </a:r>
            <a:r>
              <a:rPr sz="2650" b="1" spc="145" dirty="0">
                <a:latin typeface="Gill Sans MT"/>
                <a:cs typeface="Gill Sans MT"/>
              </a:rPr>
              <a:t>ss</a:t>
            </a:r>
            <a:r>
              <a:rPr sz="2650" b="1" spc="45" dirty="0">
                <a:latin typeface="Gill Sans MT"/>
                <a:cs typeface="Gill Sans MT"/>
              </a:rPr>
              <a:t>i</a:t>
            </a:r>
            <a:r>
              <a:rPr sz="2650" b="1" spc="195" dirty="0">
                <a:latin typeface="Gill Sans MT"/>
                <a:cs typeface="Gill Sans MT"/>
              </a:rPr>
              <a:t>b</a:t>
            </a:r>
            <a:r>
              <a:rPr sz="2650" b="1" spc="45" dirty="0">
                <a:latin typeface="Gill Sans MT"/>
                <a:cs typeface="Gill Sans MT"/>
              </a:rPr>
              <a:t>l</a:t>
            </a:r>
            <a:r>
              <a:rPr sz="2650" b="1" spc="114" dirty="0">
                <a:latin typeface="Gill Sans MT"/>
                <a:cs typeface="Gill Sans MT"/>
              </a:rPr>
              <a:t>e</a:t>
            </a:r>
            <a:r>
              <a:rPr sz="2650" b="1" spc="50" dirty="0">
                <a:latin typeface="Gill Sans MT"/>
                <a:cs typeface="Gill Sans MT"/>
              </a:rPr>
              <a:t> </a:t>
            </a:r>
            <a:r>
              <a:rPr sz="2650" b="1" spc="45" dirty="0">
                <a:latin typeface="Gill Sans MT"/>
                <a:cs typeface="Gill Sans MT"/>
              </a:rPr>
              <a:t>i</a:t>
            </a:r>
            <a:r>
              <a:rPr sz="2650" b="1" spc="195" dirty="0">
                <a:latin typeface="Gill Sans MT"/>
                <a:cs typeface="Gill Sans MT"/>
              </a:rPr>
              <a:t>n</a:t>
            </a:r>
            <a:r>
              <a:rPr sz="2650" b="1" spc="100" dirty="0">
                <a:latin typeface="Gill Sans MT"/>
                <a:cs typeface="Gill Sans MT"/>
              </a:rPr>
              <a:t>c</a:t>
            </a:r>
            <a:r>
              <a:rPr sz="2650" b="1" spc="45" dirty="0">
                <a:latin typeface="Gill Sans MT"/>
                <a:cs typeface="Gill Sans MT"/>
              </a:rPr>
              <a:t>i</a:t>
            </a:r>
            <a:r>
              <a:rPr sz="2650" b="1" spc="215" dirty="0">
                <a:latin typeface="Gill Sans MT"/>
                <a:cs typeface="Gill Sans MT"/>
              </a:rPr>
              <a:t>t</a:t>
            </a:r>
            <a:r>
              <a:rPr sz="2650" b="1" spc="140" dirty="0">
                <a:latin typeface="Gill Sans MT"/>
                <a:cs typeface="Gill Sans MT"/>
              </a:rPr>
              <a:t>e</a:t>
            </a:r>
            <a:r>
              <a:rPr sz="2650" b="1" spc="50" dirty="0">
                <a:latin typeface="Gill Sans MT"/>
                <a:cs typeface="Gill Sans MT"/>
              </a:rPr>
              <a:t>m</a:t>
            </a:r>
            <a:r>
              <a:rPr sz="2650" b="1" spc="140" dirty="0">
                <a:latin typeface="Gill Sans MT"/>
                <a:cs typeface="Gill Sans MT"/>
              </a:rPr>
              <a:t>e</a:t>
            </a:r>
            <a:r>
              <a:rPr sz="2650" b="1" spc="195" dirty="0">
                <a:latin typeface="Gill Sans MT"/>
                <a:cs typeface="Gill Sans MT"/>
              </a:rPr>
              <a:t>n</a:t>
            </a:r>
            <a:r>
              <a:rPr sz="2650" b="1" spc="190" dirty="0">
                <a:latin typeface="Gill Sans MT"/>
                <a:cs typeface="Gill Sans MT"/>
              </a:rPr>
              <a:t>t</a:t>
            </a:r>
            <a:r>
              <a:rPr sz="2650" b="1" spc="50" dirty="0">
                <a:latin typeface="Gill Sans MT"/>
                <a:cs typeface="Gill Sans MT"/>
              </a:rPr>
              <a:t> </a:t>
            </a:r>
            <a:r>
              <a:rPr sz="2650" b="1" spc="215" dirty="0">
                <a:latin typeface="Gill Sans MT"/>
                <a:cs typeface="Gill Sans MT"/>
              </a:rPr>
              <a:t>t</a:t>
            </a:r>
            <a:r>
              <a:rPr sz="2650" b="1" spc="200" dirty="0">
                <a:latin typeface="Gill Sans MT"/>
                <a:cs typeface="Gill Sans MT"/>
              </a:rPr>
              <a:t>o</a:t>
            </a:r>
            <a:r>
              <a:rPr sz="2650" b="1" spc="50" dirty="0">
                <a:latin typeface="Gill Sans MT"/>
                <a:cs typeface="Gill Sans MT"/>
              </a:rPr>
              <a:t> </a:t>
            </a:r>
            <a:r>
              <a:rPr sz="2650" b="1" spc="200" dirty="0">
                <a:latin typeface="Gill Sans MT"/>
                <a:cs typeface="Gill Sans MT"/>
              </a:rPr>
              <a:t>v</a:t>
            </a:r>
            <a:r>
              <a:rPr sz="2650" b="1" spc="45" dirty="0">
                <a:latin typeface="Gill Sans MT"/>
                <a:cs typeface="Gill Sans MT"/>
              </a:rPr>
              <a:t>i</a:t>
            </a:r>
            <a:r>
              <a:rPr sz="2650" b="1" spc="225" dirty="0">
                <a:latin typeface="Gill Sans MT"/>
                <a:cs typeface="Gill Sans MT"/>
              </a:rPr>
              <a:t>o</a:t>
            </a:r>
            <a:r>
              <a:rPr sz="2650" b="1" spc="45" dirty="0">
                <a:latin typeface="Gill Sans MT"/>
                <a:cs typeface="Gill Sans MT"/>
              </a:rPr>
              <a:t>l</a:t>
            </a:r>
            <a:r>
              <a:rPr sz="2650" b="1" spc="140" dirty="0">
                <a:latin typeface="Gill Sans MT"/>
                <a:cs typeface="Gill Sans MT"/>
              </a:rPr>
              <a:t>e</a:t>
            </a:r>
            <a:r>
              <a:rPr sz="2650" b="1" spc="195" dirty="0">
                <a:latin typeface="Gill Sans MT"/>
                <a:cs typeface="Gill Sans MT"/>
              </a:rPr>
              <a:t>n</a:t>
            </a:r>
            <a:r>
              <a:rPr sz="2650" b="1" spc="100" dirty="0">
                <a:latin typeface="Gill Sans MT"/>
                <a:cs typeface="Gill Sans MT"/>
              </a:rPr>
              <a:t>c</a:t>
            </a:r>
            <a:r>
              <a:rPr sz="2650" b="1" spc="140" dirty="0">
                <a:latin typeface="Gill Sans MT"/>
                <a:cs typeface="Gill Sans MT"/>
              </a:rPr>
              <a:t>e</a:t>
            </a:r>
            <a:r>
              <a:rPr sz="2650" b="1" spc="-10" dirty="0">
                <a:latin typeface="Gill Sans MT"/>
                <a:cs typeface="Gill Sans MT"/>
              </a:rPr>
              <a:t>,</a:t>
            </a:r>
            <a:r>
              <a:rPr sz="2650" b="1" spc="50" dirty="0">
                <a:latin typeface="Gill Sans MT"/>
                <a:cs typeface="Gill Sans MT"/>
              </a:rPr>
              <a:t> </a:t>
            </a:r>
            <a:r>
              <a:rPr sz="2650" b="1" spc="45" dirty="0">
                <a:latin typeface="Gill Sans MT"/>
                <a:cs typeface="Gill Sans MT"/>
              </a:rPr>
              <a:t>i</a:t>
            </a:r>
            <a:r>
              <a:rPr sz="2650" b="1" spc="170" dirty="0">
                <a:latin typeface="Gill Sans MT"/>
                <a:cs typeface="Gill Sans MT"/>
              </a:rPr>
              <a:t>ns</a:t>
            </a:r>
            <a:r>
              <a:rPr sz="2650" b="1" spc="215" dirty="0">
                <a:latin typeface="Gill Sans MT"/>
                <a:cs typeface="Gill Sans MT"/>
              </a:rPr>
              <a:t>t</a:t>
            </a:r>
            <a:r>
              <a:rPr sz="2650" b="1" spc="45" dirty="0">
                <a:latin typeface="Gill Sans MT"/>
                <a:cs typeface="Gill Sans MT"/>
              </a:rPr>
              <a:t>i</a:t>
            </a:r>
            <a:r>
              <a:rPr sz="2650" b="1" spc="195" dirty="0">
                <a:latin typeface="Gill Sans MT"/>
                <a:cs typeface="Gill Sans MT"/>
              </a:rPr>
              <a:t>g</a:t>
            </a:r>
            <a:r>
              <a:rPr sz="2650" b="1" spc="175" dirty="0">
                <a:latin typeface="Gill Sans MT"/>
                <a:cs typeface="Gill Sans MT"/>
              </a:rPr>
              <a:t>a</a:t>
            </a:r>
            <a:r>
              <a:rPr sz="2650" b="1" spc="215" dirty="0">
                <a:latin typeface="Gill Sans MT"/>
                <a:cs typeface="Gill Sans MT"/>
              </a:rPr>
              <a:t>t</a:t>
            </a:r>
            <a:r>
              <a:rPr sz="2650" b="1" spc="45" dirty="0">
                <a:latin typeface="Gill Sans MT"/>
                <a:cs typeface="Gill Sans MT"/>
              </a:rPr>
              <a:t>i</a:t>
            </a:r>
            <a:r>
              <a:rPr sz="2650" b="1" spc="225" dirty="0">
                <a:latin typeface="Gill Sans MT"/>
                <a:cs typeface="Gill Sans MT"/>
              </a:rPr>
              <a:t>o</a:t>
            </a:r>
            <a:r>
              <a:rPr sz="2650" b="1" spc="170" dirty="0">
                <a:latin typeface="Gill Sans MT"/>
                <a:cs typeface="Gill Sans MT"/>
              </a:rPr>
              <a:t>n</a:t>
            </a:r>
            <a:r>
              <a:rPr sz="2650" b="1" spc="50" dirty="0">
                <a:latin typeface="Gill Sans MT"/>
                <a:cs typeface="Gill Sans MT"/>
              </a:rPr>
              <a:t> </a:t>
            </a:r>
            <a:r>
              <a:rPr sz="2650" b="1" spc="225" dirty="0">
                <a:latin typeface="Gill Sans MT"/>
                <a:cs typeface="Gill Sans MT"/>
              </a:rPr>
              <a:t>o</a:t>
            </a:r>
            <a:r>
              <a:rPr sz="2650" b="1" spc="320" dirty="0">
                <a:latin typeface="Gill Sans MT"/>
                <a:cs typeface="Gill Sans MT"/>
              </a:rPr>
              <a:t>f</a:t>
            </a:r>
            <a:r>
              <a:rPr sz="2650" b="1" spc="290" dirty="0">
                <a:latin typeface="Gill Sans MT"/>
                <a:cs typeface="Gill Sans MT"/>
              </a:rPr>
              <a:t> </a:t>
            </a:r>
            <a:r>
              <a:rPr sz="2650" b="1" spc="50" dirty="0">
                <a:latin typeface="Gill Sans MT"/>
                <a:cs typeface="Gill Sans MT"/>
              </a:rPr>
              <a:t>m</a:t>
            </a:r>
            <a:r>
              <a:rPr sz="2650" b="1" spc="195" dirty="0">
                <a:latin typeface="Gill Sans MT"/>
                <a:cs typeface="Gill Sans MT"/>
              </a:rPr>
              <a:t>u</a:t>
            </a:r>
            <a:r>
              <a:rPr sz="2650" b="1" spc="10" dirty="0">
                <a:latin typeface="Gill Sans MT"/>
                <a:cs typeface="Gill Sans MT"/>
              </a:rPr>
              <a:t>r</a:t>
            </a:r>
            <a:r>
              <a:rPr sz="2650" b="1" spc="240" dirty="0">
                <a:latin typeface="Gill Sans MT"/>
                <a:cs typeface="Gill Sans MT"/>
              </a:rPr>
              <a:t>d</a:t>
            </a:r>
            <a:r>
              <a:rPr sz="2650" b="1" spc="140" dirty="0">
                <a:latin typeface="Gill Sans MT"/>
                <a:cs typeface="Gill Sans MT"/>
              </a:rPr>
              <a:t>e</a:t>
            </a:r>
            <a:r>
              <a:rPr sz="2650" b="1" spc="10" dirty="0">
                <a:latin typeface="Gill Sans MT"/>
                <a:cs typeface="Gill Sans MT"/>
              </a:rPr>
              <a:t>r</a:t>
            </a:r>
            <a:r>
              <a:rPr sz="2650" b="1" spc="-10" dirty="0">
                <a:latin typeface="Gill Sans MT"/>
                <a:cs typeface="Gill Sans MT"/>
              </a:rPr>
              <a:t>,</a:t>
            </a:r>
            <a:r>
              <a:rPr sz="2650" b="1" spc="50" dirty="0">
                <a:latin typeface="Gill Sans MT"/>
                <a:cs typeface="Gill Sans MT"/>
              </a:rPr>
              <a:t> </a:t>
            </a:r>
            <a:r>
              <a:rPr sz="2650" b="1" spc="185" dirty="0">
                <a:latin typeface="Gill Sans MT"/>
                <a:cs typeface="Gill Sans MT"/>
              </a:rPr>
              <a:t>an</a:t>
            </a:r>
            <a:r>
              <a:rPr sz="2650" b="1" spc="215" dirty="0">
                <a:latin typeface="Gill Sans MT"/>
                <a:cs typeface="Gill Sans MT"/>
              </a:rPr>
              <a:t>d</a:t>
            </a:r>
            <a:r>
              <a:rPr sz="2650" b="1" spc="50" dirty="0">
                <a:latin typeface="Gill Sans MT"/>
                <a:cs typeface="Gill Sans MT"/>
              </a:rPr>
              <a:t> </a:t>
            </a:r>
            <a:r>
              <a:rPr sz="2650" b="1" spc="45" dirty="0">
                <a:latin typeface="Gill Sans MT"/>
                <a:cs typeface="Gill Sans MT"/>
              </a:rPr>
              <a:t>i</a:t>
            </a:r>
            <a:r>
              <a:rPr sz="2650" b="1" spc="170" dirty="0">
                <a:latin typeface="Gill Sans MT"/>
                <a:cs typeface="Gill Sans MT"/>
              </a:rPr>
              <a:t>n</a:t>
            </a:r>
            <a:r>
              <a:rPr sz="2650" b="1" spc="50" dirty="0">
                <a:latin typeface="Gill Sans MT"/>
                <a:cs typeface="Gill Sans MT"/>
              </a:rPr>
              <a:t> </a:t>
            </a:r>
            <a:r>
              <a:rPr sz="2650" b="1" spc="100" dirty="0">
                <a:latin typeface="Gill Sans MT"/>
                <a:cs typeface="Gill Sans MT"/>
              </a:rPr>
              <a:t>c</a:t>
            </a:r>
            <a:r>
              <a:rPr sz="2650" b="1" spc="225" dirty="0">
                <a:latin typeface="Gill Sans MT"/>
                <a:cs typeface="Gill Sans MT"/>
              </a:rPr>
              <a:t>o</a:t>
            </a:r>
            <a:r>
              <a:rPr sz="2650" b="1" spc="50" dirty="0">
                <a:latin typeface="Gill Sans MT"/>
                <a:cs typeface="Gill Sans MT"/>
              </a:rPr>
              <a:t>mm</a:t>
            </a:r>
            <a:r>
              <a:rPr sz="2650" b="1" spc="185" dirty="0">
                <a:latin typeface="Gill Sans MT"/>
                <a:cs typeface="Gill Sans MT"/>
              </a:rPr>
              <a:t>an</a:t>
            </a:r>
            <a:r>
              <a:rPr sz="2650" b="1" spc="215" dirty="0">
                <a:latin typeface="Gill Sans MT"/>
                <a:cs typeface="Gill Sans MT"/>
              </a:rPr>
              <a:t>d</a:t>
            </a:r>
            <a:r>
              <a:rPr sz="2650" b="1" spc="50" dirty="0">
                <a:latin typeface="Gill Sans MT"/>
                <a:cs typeface="Gill Sans MT"/>
              </a:rPr>
              <a:t> </a:t>
            </a:r>
            <a:r>
              <a:rPr sz="2650" b="1" spc="10" dirty="0">
                <a:latin typeface="Gill Sans MT"/>
                <a:cs typeface="Gill Sans MT"/>
              </a:rPr>
              <a:t>r</a:t>
            </a:r>
            <a:r>
              <a:rPr sz="2650" b="1" spc="140" dirty="0">
                <a:latin typeface="Gill Sans MT"/>
                <a:cs typeface="Gill Sans MT"/>
              </a:rPr>
              <a:t>e</a:t>
            </a:r>
            <a:r>
              <a:rPr sz="2650" b="1" spc="145" dirty="0">
                <a:latin typeface="Gill Sans MT"/>
                <a:cs typeface="Gill Sans MT"/>
              </a:rPr>
              <a:t>s</a:t>
            </a:r>
            <a:r>
              <a:rPr sz="2650" b="1" spc="240" dirty="0">
                <a:latin typeface="Gill Sans MT"/>
                <a:cs typeface="Gill Sans MT"/>
              </a:rPr>
              <a:t>p</a:t>
            </a:r>
            <a:r>
              <a:rPr sz="2650" b="1" spc="225" dirty="0">
                <a:latin typeface="Gill Sans MT"/>
                <a:cs typeface="Gill Sans MT"/>
              </a:rPr>
              <a:t>o</a:t>
            </a:r>
            <a:r>
              <a:rPr sz="2650" b="1" spc="170" dirty="0">
                <a:latin typeface="Gill Sans MT"/>
                <a:cs typeface="Gill Sans MT"/>
              </a:rPr>
              <a:t>ns</a:t>
            </a:r>
            <a:r>
              <a:rPr sz="2650" b="1" spc="45" dirty="0">
                <a:latin typeface="Gill Sans MT"/>
                <a:cs typeface="Gill Sans MT"/>
              </a:rPr>
              <a:t>i</a:t>
            </a:r>
            <a:r>
              <a:rPr sz="2650" b="1" spc="195" dirty="0">
                <a:latin typeface="Gill Sans MT"/>
                <a:cs typeface="Gill Sans MT"/>
              </a:rPr>
              <a:t>b</a:t>
            </a:r>
            <a:r>
              <a:rPr sz="2650" b="1" spc="45" dirty="0">
                <a:latin typeface="Gill Sans MT"/>
                <a:cs typeface="Gill Sans MT"/>
              </a:rPr>
              <a:t>ili</a:t>
            </a:r>
            <a:r>
              <a:rPr sz="2650" b="1" spc="215" dirty="0">
                <a:latin typeface="Gill Sans MT"/>
                <a:cs typeface="Gill Sans MT"/>
              </a:rPr>
              <a:t>t</a:t>
            </a:r>
            <a:r>
              <a:rPr sz="2650" b="1" spc="120" dirty="0">
                <a:latin typeface="Gill Sans MT"/>
                <a:cs typeface="Gill Sans MT"/>
              </a:rPr>
              <a:t>y</a:t>
            </a:r>
            <a:r>
              <a:rPr sz="2650" b="1" spc="50" dirty="0">
                <a:latin typeface="Gill Sans MT"/>
                <a:cs typeface="Gill Sans MT"/>
              </a:rPr>
              <a:t> </a:t>
            </a:r>
            <a:r>
              <a:rPr sz="2650" b="1" spc="345" dirty="0">
                <a:latin typeface="Gill Sans MT"/>
                <a:cs typeface="Gill Sans MT"/>
              </a:rPr>
              <a:t>f</a:t>
            </a:r>
            <a:r>
              <a:rPr sz="2650" b="1" spc="225" dirty="0">
                <a:latin typeface="Gill Sans MT"/>
                <a:cs typeface="Gill Sans MT"/>
              </a:rPr>
              <a:t>o</a:t>
            </a:r>
            <a:r>
              <a:rPr sz="2650" b="1" spc="-15" dirty="0">
                <a:latin typeface="Gill Sans MT"/>
                <a:cs typeface="Gill Sans MT"/>
              </a:rPr>
              <a:t>r</a:t>
            </a:r>
            <a:r>
              <a:rPr sz="2650" b="1" spc="-10" dirty="0">
                <a:latin typeface="Gill Sans MT"/>
                <a:cs typeface="Gill Sans MT"/>
              </a:rPr>
              <a:t> </a:t>
            </a:r>
            <a:r>
              <a:rPr sz="2650" b="1" spc="100" dirty="0">
                <a:latin typeface="Gill Sans MT"/>
                <a:cs typeface="Gill Sans MT"/>
              </a:rPr>
              <a:t>c</a:t>
            </a:r>
            <a:r>
              <a:rPr sz="2650" b="1" spc="10" dirty="0">
                <a:latin typeface="Gill Sans MT"/>
                <a:cs typeface="Gill Sans MT"/>
              </a:rPr>
              <a:t>r</a:t>
            </a:r>
            <a:r>
              <a:rPr sz="2650" b="1" spc="45" dirty="0">
                <a:latin typeface="Gill Sans MT"/>
                <a:cs typeface="Gill Sans MT"/>
              </a:rPr>
              <a:t>i</a:t>
            </a:r>
            <a:r>
              <a:rPr sz="2650" b="1" spc="50" dirty="0">
                <a:latin typeface="Gill Sans MT"/>
                <a:cs typeface="Gill Sans MT"/>
              </a:rPr>
              <a:t>m</a:t>
            </a:r>
            <a:r>
              <a:rPr sz="2650" b="1" spc="140" dirty="0">
                <a:latin typeface="Gill Sans MT"/>
                <a:cs typeface="Gill Sans MT"/>
              </a:rPr>
              <a:t>e</a:t>
            </a:r>
            <a:r>
              <a:rPr sz="2650" b="1" spc="120" dirty="0">
                <a:latin typeface="Gill Sans MT"/>
                <a:cs typeface="Gill Sans MT"/>
              </a:rPr>
              <a:t>s</a:t>
            </a:r>
            <a:r>
              <a:rPr sz="2650" b="1" spc="50" dirty="0">
                <a:latin typeface="Gill Sans MT"/>
                <a:cs typeface="Gill Sans MT"/>
              </a:rPr>
              <a:t> </a:t>
            </a:r>
            <a:r>
              <a:rPr sz="2650" b="1" spc="175" dirty="0">
                <a:latin typeface="Gill Sans MT"/>
                <a:cs typeface="Gill Sans MT"/>
              </a:rPr>
              <a:t>a</a:t>
            </a:r>
            <a:r>
              <a:rPr sz="2650" b="1" spc="195" dirty="0">
                <a:latin typeface="Gill Sans MT"/>
                <a:cs typeface="Gill Sans MT"/>
              </a:rPr>
              <a:t>g</a:t>
            </a:r>
            <a:r>
              <a:rPr sz="2650" b="1" spc="175" dirty="0">
                <a:latin typeface="Gill Sans MT"/>
                <a:cs typeface="Gill Sans MT"/>
              </a:rPr>
              <a:t>a</a:t>
            </a:r>
            <a:r>
              <a:rPr sz="2650" b="1" spc="45" dirty="0">
                <a:latin typeface="Gill Sans MT"/>
                <a:cs typeface="Gill Sans MT"/>
              </a:rPr>
              <a:t>i</a:t>
            </a:r>
            <a:r>
              <a:rPr sz="2650" b="1" spc="170" dirty="0">
                <a:latin typeface="Gill Sans MT"/>
                <a:cs typeface="Gill Sans MT"/>
              </a:rPr>
              <a:t>ns</a:t>
            </a:r>
            <a:r>
              <a:rPr sz="2650" b="1" spc="190" dirty="0">
                <a:latin typeface="Gill Sans MT"/>
                <a:cs typeface="Gill Sans MT"/>
              </a:rPr>
              <a:t>t</a:t>
            </a:r>
            <a:r>
              <a:rPr sz="2650" b="1" spc="50" dirty="0">
                <a:latin typeface="Gill Sans MT"/>
                <a:cs typeface="Gill Sans MT"/>
              </a:rPr>
              <a:t> </a:t>
            </a:r>
            <a:r>
              <a:rPr sz="2650" b="1" spc="195" dirty="0">
                <a:latin typeface="Gill Sans MT"/>
                <a:cs typeface="Gill Sans MT"/>
              </a:rPr>
              <a:t>hu</a:t>
            </a:r>
            <a:r>
              <a:rPr sz="2650" b="1" spc="50" dirty="0">
                <a:latin typeface="Gill Sans MT"/>
                <a:cs typeface="Gill Sans MT"/>
              </a:rPr>
              <a:t>m</a:t>
            </a:r>
            <a:r>
              <a:rPr sz="2650" b="1" spc="185" dirty="0">
                <a:latin typeface="Gill Sans MT"/>
                <a:cs typeface="Gill Sans MT"/>
              </a:rPr>
              <a:t>an</a:t>
            </a:r>
            <a:r>
              <a:rPr sz="2650" b="1" spc="45" dirty="0">
                <a:latin typeface="Gill Sans MT"/>
                <a:cs typeface="Gill Sans MT"/>
              </a:rPr>
              <a:t>i</a:t>
            </a:r>
            <a:r>
              <a:rPr sz="2650" b="1" spc="215" dirty="0">
                <a:latin typeface="Gill Sans MT"/>
                <a:cs typeface="Gill Sans MT"/>
              </a:rPr>
              <a:t>t</a:t>
            </a:r>
            <a:r>
              <a:rPr sz="2650" b="1" spc="135" dirty="0">
                <a:latin typeface="Gill Sans MT"/>
                <a:cs typeface="Gill Sans MT"/>
              </a:rPr>
              <a:t>y</a:t>
            </a:r>
            <a:r>
              <a:rPr sz="2650" b="1" dirty="0">
                <a:latin typeface="Gill Sans MT"/>
                <a:cs typeface="Gill Sans MT"/>
              </a:rPr>
              <a:t>.</a:t>
            </a:r>
            <a:endParaRPr sz="2650" dirty="0">
              <a:latin typeface="Gill Sans MT"/>
              <a:cs typeface="Gill Sans MT"/>
            </a:endParaRPr>
          </a:p>
        </p:txBody>
      </p:sp>
      <p:sp>
        <p:nvSpPr>
          <p:cNvPr id="8" name="object 8"/>
          <p:cNvSpPr txBox="1">
            <a:spLocks noGrp="1"/>
          </p:cNvSpPr>
          <p:nvPr>
            <p:ph type="title"/>
          </p:nvPr>
        </p:nvSpPr>
        <p:spPr>
          <a:xfrm>
            <a:off x="-3092113" y="529626"/>
            <a:ext cx="10623375" cy="1402420"/>
          </a:xfrm>
          <a:prstGeom prst="rect">
            <a:avLst/>
          </a:prstGeom>
        </p:spPr>
        <p:txBody>
          <a:bodyPr vert="horz" wrap="square" lIns="0" tIns="84567" rIns="0" bIns="0" rtlCol="0">
            <a:spAutoFit/>
          </a:bodyPr>
          <a:lstStyle/>
          <a:p>
            <a:pPr marL="3314700">
              <a:lnSpc>
                <a:spcPts val="9580"/>
              </a:lnSpc>
            </a:pPr>
            <a:r>
              <a:rPr lang="en-US" sz="12000" spc="-1310" dirty="0">
                <a:solidFill>
                  <a:srgbClr val="FF0000"/>
                </a:solidFill>
                <a:latin typeface="Arial Black" panose="020B0A04020102020204" pitchFamily="34" charset="0"/>
              </a:rPr>
              <a:t>PROBLEM</a:t>
            </a:r>
            <a:endParaRPr sz="12000" dirty="0">
              <a:latin typeface="Arial"/>
              <a:cs typeface="Arial"/>
            </a:endParaRPr>
          </a:p>
        </p:txBody>
      </p:sp>
      <p:sp>
        <p:nvSpPr>
          <p:cNvPr id="9" name="object 9"/>
          <p:cNvSpPr txBox="1"/>
          <p:nvPr/>
        </p:nvSpPr>
        <p:spPr>
          <a:xfrm>
            <a:off x="12192000" y="395075"/>
            <a:ext cx="5933258" cy="1859483"/>
          </a:xfrm>
          <a:prstGeom prst="rect">
            <a:avLst/>
          </a:prstGeom>
        </p:spPr>
        <p:txBody>
          <a:bodyPr vert="horz" wrap="square" lIns="0" tIns="0" rIns="0" bIns="0" rtlCol="0">
            <a:spAutoFit/>
          </a:bodyPr>
          <a:lstStyle/>
          <a:p>
            <a:pPr marL="12700" marR="5080">
              <a:lnSpc>
                <a:spcPts val="2930"/>
              </a:lnSpc>
            </a:pPr>
            <a:r>
              <a:rPr sz="2450" b="1" spc="-55" dirty="0">
                <a:solidFill>
                  <a:srgbClr val="D40C0C"/>
                </a:solidFill>
                <a:latin typeface="Arial"/>
                <a:cs typeface="Arial"/>
              </a:rPr>
              <a:t>H</a:t>
            </a:r>
            <a:r>
              <a:rPr sz="2450" b="1" spc="-30" dirty="0">
                <a:solidFill>
                  <a:srgbClr val="D40C0C"/>
                </a:solidFill>
                <a:latin typeface="Arial"/>
                <a:cs typeface="Arial"/>
              </a:rPr>
              <a:t>i</a:t>
            </a:r>
            <a:r>
              <a:rPr sz="2450" b="1" spc="55" dirty="0">
                <a:solidFill>
                  <a:srgbClr val="D40C0C"/>
                </a:solidFill>
                <a:latin typeface="Arial"/>
                <a:cs typeface="Arial"/>
              </a:rPr>
              <a:t>t</a:t>
            </a:r>
            <a:r>
              <a:rPr sz="2450" b="1" spc="-30" dirty="0">
                <a:solidFill>
                  <a:srgbClr val="D40C0C"/>
                </a:solidFill>
                <a:latin typeface="Arial"/>
                <a:cs typeface="Arial"/>
              </a:rPr>
              <a:t>l</a:t>
            </a:r>
            <a:r>
              <a:rPr sz="2450" b="1" spc="-25" dirty="0">
                <a:solidFill>
                  <a:srgbClr val="D40C0C"/>
                </a:solidFill>
                <a:latin typeface="Arial"/>
                <a:cs typeface="Arial"/>
              </a:rPr>
              <a:t>e</a:t>
            </a:r>
            <a:r>
              <a:rPr sz="2450" b="1" spc="15" dirty="0">
                <a:solidFill>
                  <a:srgbClr val="D40C0C"/>
                </a:solidFill>
                <a:latin typeface="Arial"/>
                <a:cs typeface="Arial"/>
              </a:rPr>
              <a:t>r</a:t>
            </a:r>
            <a:r>
              <a:rPr sz="2450" b="1" spc="-120" dirty="0">
                <a:solidFill>
                  <a:srgbClr val="D40C0C"/>
                </a:solidFill>
                <a:latin typeface="Arial"/>
                <a:cs typeface="Arial"/>
              </a:rPr>
              <a:t> </a:t>
            </a:r>
            <a:r>
              <a:rPr sz="2450" b="1" spc="-220" dirty="0">
                <a:solidFill>
                  <a:srgbClr val="D40C0C"/>
                </a:solidFill>
                <a:latin typeface="Arial"/>
                <a:cs typeface="Arial"/>
              </a:rPr>
              <a:t>m</a:t>
            </a:r>
            <a:r>
              <a:rPr sz="2450" b="1" spc="-50" dirty="0">
                <a:solidFill>
                  <a:srgbClr val="D40C0C"/>
                </a:solidFill>
                <a:latin typeface="Arial"/>
                <a:cs typeface="Arial"/>
              </a:rPr>
              <a:t>a</a:t>
            </a:r>
            <a:r>
              <a:rPr sz="2450" b="1" spc="-105" dirty="0">
                <a:solidFill>
                  <a:srgbClr val="D40C0C"/>
                </a:solidFill>
                <a:latin typeface="Arial"/>
                <a:cs typeface="Arial"/>
              </a:rPr>
              <a:t>ss</a:t>
            </a:r>
            <a:r>
              <a:rPr sz="2450" b="1" spc="-50" dirty="0">
                <a:solidFill>
                  <a:srgbClr val="D40C0C"/>
                </a:solidFill>
                <a:latin typeface="Arial"/>
                <a:cs typeface="Arial"/>
              </a:rPr>
              <a:t>a</a:t>
            </a:r>
            <a:r>
              <a:rPr sz="2450" b="1" spc="-130" dirty="0">
                <a:solidFill>
                  <a:srgbClr val="D40C0C"/>
                </a:solidFill>
                <a:latin typeface="Arial"/>
                <a:cs typeface="Arial"/>
              </a:rPr>
              <a:t>c</a:t>
            </a:r>
            <a:r>
              <a:rPr sz="2450" b="1" spc="30" dirty="0">
                <a:solidFill>
                  <a:srgbClr val="D40C0C"/>
                </a:solidFill>
                <a:latin typeface="Arial"/>
                <a:cs typeface="Arial"/>
              </a:rPr>
              <a:t>r</a:t>
            </a:r>
            <a:r>
              <a:rPr sz="2450" b="1" spc="-25" dirty="0">
                <a:solidFill>
                  <a:srgbClr val="D40C0C"/>
                </a:solidFill>
                <a:latin typeface="Arial"/>
                <a:cs typeface="Arial"/>
              </a:rPr>
              <a:t>e</a:t>
            </a:r>
            <a:r>
              <a:rPr sz="2450" b="1" spc="-165" dirty="0">
                <a:solidFill>
                  <a:srgbClr val="D40C0C"/>
                </a:solidFill>
                <a:latin typeface="Arial"/>
                <a:cs typeface="Arial"/>
              </a:rPr>
              <a:t>d</a:t>
            </a:r>
            <a:r>
              <a:rPr sz="2450" b="1" spc="-120" dirty="0">
                <a:solidFill>
                  <a:srgbClr val="D40C0C"/>
                </a:solidFill>
                <a:latin typeface="Arial"/>
                <a:cs typeface="Arial"/>
              </a:rPr>
              <a:t> </a:t>
            </a:r>
            <a:r>
              <a:rPr sz="2450" b="1" spc="55" dirty="0">
                <a:solidFill>
                  <a:srgbClr val="D40C0C"/>
                </a:solidFill>
                <a:latin typeface="Arial"/>
                <a:cs typeface="Arial"/>
              </a:rPr>
              <a:t>t</a:t>
            </a:r>
            <a:r>
              <a:rPr sz="2450" b="1" spc="-130" dirty="0">
                <a:solidFill>
                  <a:srgbClr val="D40C0C"/>
                </a:solidFill>
                <a:latin typeface="Arial"/>
                <a:cs typeface="Arial"/>
              </a:rPr>
              <a:t>h</a:t>
            </a:r>
            <a:r>
              <a:rPr sz="2450" b="1" spc="30" dirty="0">
                <a:solidFill>
                  <a:srgbClr val="D40C0C"/>
                </a:solidFill>
                <a:latin typeface="Arial"/>
                <a:cs typeface="Arial"/>
              </a:rPr>
              <a:t>r</a:t>
            </a:r>
            <a:r>
              <a:rPr sz="2450" b="1" spc="-25" dirty="0">
                <a:solidFill>
                  <a:srgbClr val="D40C0C"/>
                </a:solidFill>
                <a:latin typeface="Arial"/>
                <a:cs typeface="Arial"/>
              </a:rPr>
              <a:t>e</a:t>
            </a:r>
            <a:r>
              <a:rPr sz="2450" b="1" spc="-45" dirty="0">
                <a:solidFill>
                  <a:srgbClr val="D40C0C"/>
                </a:solidFill>
                <a:latin typeface="Arial"/>
                <a:cs typeface="Arial"/>
              </a:rPr>
              <a:t>e</a:t>
            </a:r>
            <a:r>
              <a:rPr sz="2450" b="1" spc="-120" dirty="0">
                <a:solidFill>
                  <a:srgbClr val="D40C0C"/>
                </a:solidFill>
                <a:latin typeface="Arial"/>
                <a:cs typeface="Arial"/>
              </a:rPr>
              <a:t> </a:t>
            </a:r>
            <a:r>
              <a:rPr sz="2450" b="1" spc="-220" dirty="0">
                <a:solidFill>
                  <a:srgbClr val="D40C0C"/>
                </a:solidFill>
                <a:latin typeface="Arial"/>
                <a:cs typeface="Arial"/>
              </a:rPr>
              <a:t>m</a:t>
            </a:r>
            <a:r>
              <a:rPr sz="2450" b="1" spc="-30" dirty="0">
                <a:solidFill>
                  <a:srgbClr val="D40C0C"/>
                </a:solidFill>
                <a:latin typeface="Arial"/>
                <a:cs typeface="Arial"/>
              </a:rPr>
              <a:t>illi</a:t>
            </a:r>
            <a:r>
              <a:rPr sz="2450" b="1" spc="-130" dirty="0">
                <a:solidFill>
                  <a:srgbClr val="D40C0C"/>
                </a:solidFill>
                <a:latin typeface="Arial"/>
                <a:cs typeface="Arial"/>
              </a:rPr>
              <a:t>o</a:t>
            </a:r>
            <a:r>
              <a:rPr sz="2450" b="1" spc="-150" dirty="0">
                <a:solidFill>
                  <a:srgbClr val="D40C0C"/>
                </a:solidFill>
                <a:latin typeface="Arial"/>
                <a:cs typeface="Arial"/>
              </a:rPr>
              <a:t>n</a:t>
            </a:r>
            <a:r>
              <a:rPr sz="2450" b="1" spc="-120" dirty="0">
                <a:solidFill>
                  <a:srgbClr val="D40C0C"/>
                </a:solidFill>
                <a:latin typeface="Arial"/>
                <a:cs typeface="Arial"/>
              </a:rPr>
              <a:t> </a:t>
            </a:r>
            <a:r>
              <a:rPr sz="2450" b="1" spc="-280" dirty="0">
                <a:solidFill>
                  <a:srgbClr val="D40C0C"/>
                </a:solidFill>
                <a:latin typeface="Arial"/>
                <a:cs typeface="Arial"/>
              </a:rPr>
              <a:t>J</a:t>
            </a:r>
            <a:r>
              <a:rPr sz="2450" b="1" spc="-25" dirty="0">
                <a:solidFill>
                  <a:srgbClr val="D40C0C"/>
                </a:solidFill>
                <a:latin typeface="Arial"/>
                <a:cs typeface="Arial"/>
              </a:rPr>
              <a:t>e</a:t>
            </a:r>
            <a:r>
              <a:rPr sz="2450" b="1" spc="-95" dirty="0">
                <a:solidFill>
                  <a:srgbClr val="D40C0C"/>
                </a:solidFill>
                <a:latin typeface="Arial"/>
                <a:cs typeface="Arial"/>
              </a:rPr>
              <a:t>w</a:t>
            </a:r>
            <a:r>
              <a:rPr sz="2450" b="1" spc="-105" dirty="0">
                <a:solidFill>
                  <a:srgbClr val="D40C0C"/>
                </a:solidFill>
                <a:latin typeface="Arial"/>
                <a:cs typeface="Arial"/>
              </a:rPr>
              <a:t>s</a:t>
            </a:r>
            <a:r>
              <a:rPr sz="2450" b="1" spc="-180" dirty="0">
                <a:solidFill>
                  <a:srgbClr val="D40C0C"/>
                </a:solidFill>
                <a:latin typeface="Arial"/>
                <a:cs typeface="Arial"/>
              </a:rPr>
              <a:t>.</a:t>
            </a:r>
            <a:r>
              <a:rPr sz="2450" b="1" spc="-120" dirty="0">
                <a:solidFill>
                  <a:srgbClr val="D40C0C"/>
                </a:solidFill>
                <a:latin typeface="Arial"/>
                <a:cs typeface="Arial"/>
              </a:rPr>
              <a:t> </a:t>
            </a:r>
            <a:r>
              <a:rPr sz="2450" b="1" spc="-55" dirty="0">
                <a:solidFill>
                  <a:srgbClr val="D40C0C"/>
                </a:solidFill>
                <a:latin typeface="Arial"/>
                <a:cs typeface="Arial"/>
              </a:rPr>
              <a:t>N</a:t>
            </a:r>
            <a:r>
              <a:rPr sz="2450" b="1" spc="-130" dirty="0">
                <a:solidFill>
                  <a:srgbClr val="D40C0C"/>
                </a:solidFill>
                <a:latin typeface="Arial"/>
                <a:cs typeface="Arial"/>
              </a:rPr>
              <a:t>o</a:t>
            </a:r>
            <a:r>
              <a:rPr sz="2450" b="1" spc="-95" dirty="0">
                <a:solidFill>
                  <a:srgbClr val="D40C0C"/>
                </a:solidFill>
                <a:latin typeface="Arial"/>
                <a:cs typeface="Arial"/>
              </a:rPr>
              <a:t>w</a:t>
            </a:r>
            <a:r>
              <a:rPr sz="2450" b="1" spc="-180" dirty="0">
                <a:solidFill>
                  <a:srgbClr val="D40C0C"/>
                </a:solidFill>
                <a:latin typeface="Arial"/>
                <a:cs typeface="Arial"/>
              </a:rPr>
              <a:t>,</a:t>
            </a:r>
            <a:r>
              <a:rPr sz="2450" b="1" spc="-120" dirty="0">
                <a:solidFill>
                  <a:srgbClr val="D40C0C"/>
                </a:solidFill>
                <a:latin typeface="Arial"/>
                <a:cs typeface="Arial"/>
              </a:rPr>
              <a:t> </a:t>
            </a:r>
            <a:r>
              <a:rPr sz="2450" b="1" spc="55" dirty="0">
                <a:solidFill>
                  <a:srgbClr val="D40C0C"/>
                </a:solidFill>
                <a:latin typeface="Arial"/>
                <a:cs typeface="Arial"/>
              </a:rPr>
              <a:t>t</a:t>
            </a:r>
            <a:r>
              <a:rPr sz="2450" b="1" spc="-130" dirty="0">
                <a:solidFill>
                  <a:srgbClr val="D40C0C"/>
                </a:solidFill>
                <a:latin typeface="Arial"/>
                <a:cs typeface="Arial"/>
              </a:rPr>
              <a:t>h</a:t>
            </a:r>
            <a:r>
              <a:rPr sz="2450" b="1" spc="-25" dirty="0">
                <a:solidFill>
                  <a:srgbClr val="D40C0C"/>
                </a:solidFill>
                <a:latin typeface="Arial"/>
                <a:cs typeface="Arial"/>
              </a:rPr>
              <a:t>e</a:t>
            </a:r>
            <a:r>
              <a:rPr sz="2450" b="1" spc="30" dirty="0">
                <a:solidFill>
                  <a:srgbClr val="D40C0C"/>
                </a:solidFill>
                <a:latin typeface="Arial"/>
                <a:cs typeface="Arial"/>
              </a:rPr>
              <a:t>r</a:t>
            </a:r>
            <a:r>
              <a:rPr sz="2450" b="1" spc="-45" dirty="0">
                <a:solidFill>
                  <a:srgbClr val="D40C0C"/>
                </a:solidFill>
                <a:latin typeface="Arial"/>
                <a:cs typeface="Arial"/>
              </a:rPr>
              <a:t>e</a:t>
            </a:r>
            <a:r>
              <a:rPr sz="2450" b="1" spc="-25" dirty="0">
                <a:solidFill>
                  <a:srgbClr val="D40C0C"/>
                </a:solidFill>
                <a:latin typeface="Arial"/>
                <a:cs typeface="Arial"/>
              </a:rPr>
              <a:t> </a:t>
            </a:r>
            <a:r>
              <a:rPr sz="2450" b="1" spc="-50" dirty="0">
                <a:solidFill>
                  <a:srgbClr val="D40C0C"/>
                </a:solidFill>
                <a:latin typeface="Arial"/>
                <a:cs typeface="Arial"/>
              </a:rPr>
              <a:t>a</a:t>
            </a:r>
            <a:r>
              <a:rPr sz="2450" b="1" spc="30" dirty="0">
                <a:solidFill>
                  <a:srgbClr val="D40C0C"/>
                </a:solidFill>
                <a:latin typeface="Arial"/>
                <a:cs typeface="Arial"/>
              </a:rPr>
              <a:t>r</a:t>
            </a:r>
            <a:r>
              <a:rPr sz="2450" b="1" spc="-45" dirty="0">
                <a:solidFill>
                  <a:srgbClr val="D40C0C"/>
                </a:solidFill>
                <a:latin typeface="Arial"/>
                <a:cs typeface="Arial"/>
              </a:rPr>
              <a:t>e</a:t>
            </a:r>
            <a:r>
              <a:rPr sz="2450" b="1" spc="-120" dirty="0">
                <a:solidFill>
                  <a:srgbClr val="D40C0C"/>
                </a:solidFill>
                <a:latin typeface="Arial"/>
                <a:cs typeface="Arial"/>
              </a:rPr>
              <a:t> </a:t>
            </a:r>
            <a:r>
              <a:rPr sz="2450" b="1" spc="55" dirty="0">
                <a:solidFill>
                  <a:srgbClr val="D40C0C"/>
                </a:solidFill>
                <a:latin typeface="Arial"/>
                <a:cs typeface="Arial"/>
              </a:rPr>
              <a:t>t</a:t>
            </a:r>
            <a:r>
              <a:rPr sz="2450" b="1" spc="-130" dirty="0">
                <a:solidFill>
                  <a:srgbClr val="D40C0C"/>
                </a:solidFill>
                <a:latin typeface="Arial"/>
                <a:cs typeface="Arial"/>
              </a:rPr>
              <a:t>h</a:t>
            </a:r>
            <a:r>
              <a:rPr sz="2450" b="1" spc="30" dirty="0">
                <a:solidFill>
                  <a:srgbClr val="D40C0C"/>
                </a:solidFill>
                <a:latin typeface="Arial"/>
                <a:cs typeface="Arial"/>
              </a:rPr>
              <a:t>r</a:t>
            </a:r>
            <a:r>
              <a:rPr sz="2450" b="1" spc="-25" dirty="0">
                <a:solidFill>
                  <a:srgbClr val="D40C0C"/>
                </a:solidFill>
                <a:latin typeface="Arial"/>
                <a:cs typeface="Arial"/>
              </a:rPr>
              <a:t>e</a:t>
            </a:r>
            <a:r>
              <a:rPr sz="2450" b="1" spc="-45" dirty="0">
                <a:solidFill>
                  <a:srgbClr val="D40C0C"/>
                </a:solidFill>
                <a:latin typeface="Arial"/>
                <a:cs typeface="Arial"/>
              </a:rPr>
              <a:t>e</a:t>
            </a:r>
            <a:r>
              <a:rPr sz="2450" b="1" spc="-120" dirty="0">
                <a:solidFill>
                  <a:srgbClr val="D40C0C"/>
                </a:solidFill>
                <a:latin typeface="Arial"/>
                <a:cs typeface="Arial"/>
              </a:rPr>
              <a:t> </a:t>
            </a:r>
            <a:r>
              <a:rPr sz="2450" b="1" spc="-220" dirty="0">
                <a:solidFill>
                  <a:srgbClr val="D40C0C"/>
                </a:solidFill>
                <a:latin typeface="Arial"/>
                <a:cs typeface="Arial"/>
              </a:rPr>
              <a:t>m</a:t>
            </a:r>
            <a:r>
              <a:rPr sz="2450" b="1" spc="-30" dirty="0">
                <a:solidFill>
                  <a:srgbClr val="D40C0C"/>
                </a:solidFill>
                <a:latin typeface="Arial"/>
                <a:cs typeface="Arial"/>
              </a:rPr>
              <a:t>illi</a:t>
            </a:r>
            <a:r>
              <a:rPr sz="2450" b="1" spc="-130" dirty="0">
                <a:solidFill>
                  <a:srgbClr val="D40C0C"/>
                </a:solidFill>
                <a:latin typeface="Arial"/>
                <a:cs typeface="Arial"/>
              </a:rPr>
              <a:t>o</a:t>
            </a:r>
            <a:r>
              <a:rPr sz="2450" b="1" spc="-150" dirty="0">
                <a:solidFill>
                  <a:srgbClr val="D40C0C"/>
                </a:solidFill>
                <a:latin typeface="Arial"/>
                <a:cs typeface="Arial"/>
              </a:rPr>
              <a:t>n</a:t>
            </a:r>
            <a:r>
              <a:rPr sz="2450" b="1" spc="-120" dirty="0">
                <a:solidFill>
                  <a:srgbClr val="D40C0C"/>
                </a:solidFill>
                <a:latin typeface="Arial"/>
                <a:cs typeface="Arial"/>
              </a:rPr>
              <a:t> </a:t>
            </a:r>
            <a:r>
              <a:rPr sz="2450" b="1" spc="-145" dirty="0">
                <a:solidFill>
                  <a:srgbClr val="D40C0C"/>
                </a:solidFill>
                <a:latin typeface="Arial"/>
                <a:cs typeface="Arial"/>
              </a:rPr>
              <a:t>d</a:t>
            </a:r>
            <a:r>
              <a:rPr sz="2450" b="1" spc="30" dirty="0">
                <a:solidFill>
                  <a:srgbClr val="D40C0C"/>
                </a:solidFill>
                <a:latin typeface="Arial"/>
                <a:cs typeface="Arial"/>
              </a:rPr>
              <a:t>r</a:t>
            </a:r>
            <a:r>
              <a:rPr sz="2450" b="1" spc="-130" dirty="0">
                <a:solidFill>
                  <a:srgbClr val="D40C0C"/>
                </a:solidFill>
                <a:latin typeface="Arial"/>
                <a:cs typeface="Arial"/>
              </a:rPr>
              <a:t>u</a:t>
            </a:r>
            <a:r>
              <a:rPr sz="2450" b="1" spc="-180" dirty="0">
                <a:solidFill>
                  <a:srgbClr val="D40C0C"/>
                </a:solidFill>
                <a:latin typeface="Arial"/>
                <a:cs typeface="Arial"/>
              </a:rPr>
              <a:t>g</a:t>
            </a:r>
            <a:r>
              <a:rPr sz="2450" b="1" spc="-120" dirty="0">
                <a:solidFill>
                  <a:srgbClr val="D40C0C"/>
                </a:solidFill>
                <a:latin typeface="Arial"/>
                <a:cs typeface="Arial"/>
              </a:rPr>
              <a:t> </a:t>
            </a:r>
            <a:r>
              <a:rPr sz="2450" b="1" spc="-50" dirty="0">
                <a:solidFill>
                  <a:srgbClr val="D40C0C"/>
                </a:solidFill>
                <a:latin typeface="Arial"/>
                <a:cs typeface="Arial"/>
              </a:rPr>
              <a:t>a</a:t>
            </a:r>
            <a:r>
              <a:rPr sz="2450" b="1" spc="-145" dirty="0">
                <a:solidFill>
                  <a:srgbClr val="D40C0C"/>
                </a:solidFill>
                <a:latin typeface="Arial"/>
                <a:cs typeface="Arial"/>
              </a:rPr>
              <a:t>dd</a:t>
            </a:r>
            <a:r>
              <a:rPr sz="2450" b="1" spc="-30" dirty="0">
                <a:solidFill>
                  <a:srgbClr val="D40C0C"/>
                </a:solidFill>
                <a:latin typeface="Arial"/>
                <a:cs typeface="Arial"/>
              </a:rPr>
              <a:t>i</a:t>
            </a:r>
            <a:r>
              <a:rPr sz="2450" b="1" spc="-130" dirty="0">
                <a:solidFill>
                  <a:srgbClr val="D40C0C"/>
                </a:solidFill>
                <a:latin typeface="Arial"/>
                <a:cs typeface="Arial"/>
              </a:rPr>
              <a:t>c</a:t>
            </a:r>
            <a:r>
              <a:rPr sz="2450" b="1" spc="55" dirty="0">
                <a:solidFill>
                  <a:srgbClr val="D40C0C"/>
                </a:solidFill>
                <a:latin typeface="Arial"/>
                <a:cs typeface="Arial"/>
              </a:rPr>
              <a:t>t</a:t>
            </a:r>
            <a:r>
              <a:rPr sz="2450" b="1" spc="-105" dirty="0">
                <a:solidFill>
                  <a:srgbClr val="D40C0C"/>
                </a:solidFill>
                <a:latin typeface="Arial"/>
                <a:cs typeface="Arial"/>
              </a:rPr>
              <a:t>s</a:t>
            </a:r>
            <a:r>
              <a:rPr sz="2450" b="1" spc="-180" dirty="0">
                <a:solidFill>
                  <a:srgbClr val="D40C0C"/>
                </a:solidFill>
                <a:latin typeface="Arial"/>
                <a:cs typeface="Arial"/>
              </a:rPr>
              <a:t>.</a:t>
            </a:r>
            <a:r>
              <a:rPr sz="2450" b="1" spc="-120" dirty="0">
                <a:solidFill>
                  <a:srgbClr val="D40C0C"/>
                </a:solidFill>
                <a:latin typeface="Arial"/>
                <a:cs typeface="Arial"/>
              </a:rPr>
              <a:t> </a:t>
            </a:r>
            <a:r>
              <a:rPr sz="2450" b="1" spc="459" dirty="0">
                <a:solidFill>
                  <a:srgbClr val="D40C0C"/>
                </a:solidFill>
                <a:latin typeface="Arial"/>
                <a:cs typeface="Arial"/>
              </a:rPr>
              <a:t>I</a:t>
            </a:r>
            <a:r>
              <a:rPr sz="2450" b="1" spc="-160" dirty="0">
                <a:solidFill>
                  <a:srgbClr val="D40C0C"/>
                </a:solidFill>
                <a:latin typeface="Arial"/>
                <a:cs typeface="Arial"/>
              </a:rPr>
              <a:t>’</a:t>
            </a:r>
            <a:r>
              <a:rPr sz="2450" b="1" spc="-165" dirty="0">
                <a:solidFill>
                  <a:srgbClr val="D40C0C"/>
                </a:solidFill>
                <a:latin typeface="Arial"/>
                <a:cs typeface="Arial"/>
              </a:rPr>
              <a:t>d</a:t>
            </a:r>
            <a:r>
              <a:rPr sz="2450" b="1" spc="-120" dirty="0">
                <a:solidFill>
                  <a:srgbClr val="D40C0C"/>
                </a:solidFill>
                <a:latin typeface="Arial"/>
                <a:cs typeface="Arial"/>
              </a:rPr>
              <a:t> </a:t>
            </a:r>
            <a:r>
              <a:rPr sz="2450" b="1" spc="-145" dirty="0">
                <a:solidFill>
                  <a:srgbClr val="D40C0C"/>
                </a:solidFill>
                <a:latin typeface="Arial"/>
                <a:cs typeface="Arial"/>
              </a:rPr>
              <a:t>b</a:t>
            </a:r>
            <a:r>
              <a:rPr sz="2450" b="1" spc="-45" dirty="0">
                <a:solidFill>
                  <a:srgbClr val="D40C0C"/>
                </a:solidFill>
                <a:latin typeface="Arial"/>
                <a:cs typeface="Arial"/>
              </a:rPr>
              <a:t>e</a:t>
            </a:r>
            <a:r>
              <a:rPr sz="2450" b="1" spc="-120" dirty="0">
                <a:solidFill>
                  <a:srgbClr val="D40C0C"/>
                </a:solidFill>
                <a:latin typeface="Arial"/>
                <a:cs typeface="Arial"/>
              </a:rPr>
              <a:t> </a:t>
            </a:r>
            <a:r>
              <a:rPr sz="2450" b="1" spc="-130" dirty="0">
                <a:solidFill>
                  <a:srgbClr val="D40C0C"/>
                </a:solidFill>
                <a:latin typeface="Arial"/>
                <a:cs typeface="Arial"/>
              </a:rPr>
              <a:t>h</a:t>
            </a:r>
            <a:r>
              <a:rPr sz="2450" b="1" spc="-50" dirty="0">
                <a:solidFill>
                  <a:srgbClr val="D40C0C"/>
                </a:solidFill>
                <a:latin typeface="Arial"/>
                <a:cs typeface="Arial"/>
              </a:rPr>
              <a:t>a</a:t>
            </a:r>
            <a:r>
              <a:rPr sz="2450" b="1" spc="-145" dirty="0">
                <a:solidFill>
                  <a:srgbClr val="D40C0C"/>
                </a:solidFill>
                <a:latin typeface="Arial"/>
                <a:cs typeface="Arial"/>
              </a:rPr>
              <a:t>pp</a:t>
            </a:r>
            <a:r>
              <a:rPr sz="2450" b="1" spc="-30" dirty="0">
                <a:solidFill>
                  <a:srgbClr val="D40C0C"/>
                </a:solidFill>
                <a:latin typeface="Arial"/>
                <a:cs typeface="Arial"/>
              </a:rPr>
              <a:t>y</a:t>
            </a:r>
            <a:r>
              <a:rPr sz="2450" b="1" spc="-120" dirty="0">
                <a:solidFill>
                  <a:srgbClr val="D40C0C"/>
                </a:solidFill>
                <a:latin typeface="Arial"/>
                <a:cs typeface="Arial"/>
              </a:rPr>
              <a:t> </a:t>
            </a:r>
            <a:r>
              <a:rPr sz="2450" b="1" spc="55" dirty="0">
                <a:solidFill>
                  <a:srgbClr val="D40C0C"/>
                </a:solidFill>
                <a:latin typeface="Arial"/>
                <a:cs typeface="Arial"/>
              </a:rPr>
              <a:t>t</a:t>
            </a:r>
            <a:r>
              <a:rPr sz="2450" b="1" spc="-150" dirty="0">
                <a:solidFill>
                  <a:srgbClr val="D40C0C"/>
                </a:solidFill>
                <a:latin typeface="Arial"/>
                <a:cs typeface="Arial"/>
              </a:rPr>
              <a:t>o</a:t>
            </a:r>
            <a:r>
              <a:rPr sz="2450" b="1" spc="-70" dirty="0">
                <a:solidFill>
                  <a:srgbClr val="D40C0C"/>
                </a:solidFill>
                <a:latin typeface="Arial"/>
                <a:cs typeface="Arial"/>
              </a:rPr>
              <a:t> </a:t>
            </a:r>
            <a:r>
              <a:rPr sz="2450" b="1" spc="-105" dirty="0">
                <a:solidFill>
                  <a:srgbClr val="D40C0C"/>
                </a:solidFill>
                <a:latin typeface="Arial"/>
                <a:cs typeface="Arial"/>
              </a:rPr>
              <a:t>s</a:t>
            </a:r>
            <a:r>
              <a:rPr sz="2450" b="1" spc="-30" dirty="0">
                <a:solidFill>
                  <a:srgbClr val="D40C0C"/>
                </a:solidFill>
                <a:latin typeface="Arial"/>
                <a:cs typeface="Arial"/>
              </a:rPr>
              <a:t>l</a:t>
            </a:r>
            <a:r>
              <a:rPr sz="2450" b="1" spc="-50" dirty="0">
                <a:solidFill>
                  <a:srgbClr val="D40C0C"/>
                </a:solidFill>
                <a:latin typeface="Arial"/>
                <a:cs typeface="Arial"/>
              </a:rPr>
              <a:t>a</a:t>
            </a:r>
            <a:r>
              <a:rPr sz="2450" b="1" spc="-130" dirty="0">
                <a:solidFill>
                  <a:srgbClr val="D40C0C"/>
                </a:solidFill>
                <a:latin typeface="Arial"/>
                <a:cs typeface="Arial"/>
              </a:rPr>
              <a:t>u</a:t>
            </a:r>
            <a:r>
              <a:rPr sz="2450" b="1" spc="-160" dirty="0">
                <a:solidFill>
                  <a:srgbClr val="D40C0C"/>
                </a:solidFill>
                <a:latin typeface="Arial"/>
                <a:cs typeface="Arial"/>
              </a:rPr>
              <a:t>g</a:t>
            </a:r>
            <a:r>
              <a:rPr sz="2450" b="1" spc="-130" dirty="0">
                <a:solidFill>
                  <a:srgbClr val="D40C0C"/>
                </a:solidFill>
                <a:latin typeface="Arial"/>
                <a:cs typeface="Arial"/>
              </a:rPr>
              <a:t>h</a:t>
            </a:r>
            <a:r>
              <a:rPr sz="2450" b="1" spc="55" dirty="0">
                <a:solidFill>
                  <a:srgbClr val="D40C0C"/>
                </a:solidFill>
                <a:latin typeface="Arial"/>
                <a:cs typeface="Arial"/>
              </a:rPr>
              <a:t>t</a:t>
            </a:r>
            <a:r>
              <a:rPr sz="2450" b="1" spc="-25" dirty="0">
                <a:solidFill>
                  <a:srgbClr val="D40C0C"/>
                </a:solidFill>
                <a:latin typeface="Arial"/>
                <a:cs typeface="Arial"/>
              </a:rPr>
              <a:t>e</a:t>
            </a:r>
            <a:r>
              <a:rPr sz="2450" b="1" spc="15" dirty="0">
                <a:solidFill>
                  <a:srgbClr val="D40C0C"/>
                </a:solidFill>
                <a:latin typeface="Arial"/>
                <a:cs typeface="Arial"/>
              </a:rPr>
              <a:t>r</a:t>
            </a:r>
            <a:r>
              <a:rPr sz="2450" b="1" spc="-120" dirty="0">
                <a:solidFill>
                  <a:srgbClr val="D40C0C"/>
                </a:solidFill>
                <a:latin typeface="Arial"/>
                <a:cs typeface="Arial"/>
              </a:rPr>
              <a:t> </a:t>
            </a:r>
            <a:r>
              <a:rPr sz="2450" b="1" spc="55" dirty="0">
                <a:solidFill>
                  <a:srgbClr val="D40C0C"/>
                </a:solidFill>
                <a:latin typeface="Arial"/>
                <a:cs typeface="Arial"/>
              </a:rPr>
              <a:t>t</a:t>
            </a:r>
            <a:r>
              <a:rPr sz="2450" b="1" spc="-130" dirty="0">
                <a:solidFill>
                  <a:srgbClr val="D40C0C"/>
                </a:solidFill>
                <a:latin typeface="Arial"/>
                <a:cs typeface="Arial"/>
              </a:rPr>
              <a:t>h</a:t>
            </a:r>
            <a:r>
              <a:rPr sz="2450" b="1" spc="-25" dirty="0">
                <a:solidFill>
                  <a:srgbClr val="D40C0C"/>
                </a:solidFill>
                <a:latin typeface="Arial"/>
                <a:cs typeface="Arial"/>
              </a:rPr>
              <a:t>e</a:t>
            </a:r>
            <a:r>
              <a:rPr sz="2450" b="1" spc="-220" dirty="0">
                <a:solidFill>
                  <a:srgbClr val="D40C0C"/>
                </a:solidFill>
                <a:latin typeface="Arial"/>
                <a:cs typeface="Arial"/>
              </a:rPr>
              <a:t>m</a:t>
            </a:r>
            <a:r>
              <a:rPr sz="2450" b="1" spc="-180" dirty="0">
                <a:solidFill>
                  <a:srgbClr val="D40C0C"/>
                </a:solidFill>
                <a:latin typeface="Arial"/>
                <a:cs typeface="Arial"/>
              </a:rPr>
              <a:t>.</a:t>
            </a:r>
            <a:r>
              <a:rPr sz="2450" b="1" spc="-120" dirty="0">
                <a:solidFill>
                  <a:srgbClr val="D40C0C"/>
                </a:solidFill>
                <a:latin typeface="Arial"/>
                <a:cs typeface="Arial"/>
              </a:rPr>
              <a:t> </a:t>
            </a:r>
            <a:r>
              <a:rPr sz="2450" b="1" spc="459" dirty="0">
                <a:solidFill>
                  <a:srgbClr val="D40C0C"/>
                </a:solidFill>
                <a:latin typeface="Arial"/>
                <a:cs typeface="Arial"/>
              </a:rPr>
              <a:t>I</a:t>
            </a:r>
            <a:r>
              <a:rPr sz="2450" b="1" spc="40" dirty="0">
                <a:solidFill>
                  <a:srgbClr val="D40C0C"/>
                </a:solidFill>
                <a:latin typeface="Arial"/>
                <a:cs typeface="Arial"/>
              </a:rPr>
              <a:t>f</a:t>
            </a:r>
            <a:r>
              <a:rPr sz="2450" b="1" spc="-120" dirty="0">
                <a:solidFill>
                  <a:srgbClr val="D40C0C"/>
                </a:solidFill>
                <a:latin typeface="Arial"/>
                <a:cs typeface="Arial"/>
              </a:rPr>
              <a:t> </a:t>
            </a:r>
            <a:r>
              <a:rPr sz="2450" b="1" spc="-229" dirty="0">
                <a:solidFill>
                  <a:srgbClr val="D40C0C"/>
                </a:solidFill>
                <a:latin typeface="Arial"/>
                <a:cs typeface="Arial"/>
              </a:rPr>
              <a:t>G</a:t>
            </a:r>
            <a:r>
              <a:rPr sz="2450" b="1" spc="-25" dirty="0">
                <a:solidFill>
                  <a:srgbClr val="D40C0C"/>
                </a:solidFill>
                <a:latin typeface="Arial"/>
                <a:cs typeface="Arial"/>
              </a:rPr>
              <a:t>e</a:t>
            </a:r>
            <a:r>
              <a:rPr sz="2450" b="1" spc="30" dirty="0">
                <a:solidFill>
                  <a:srgbClr val="D40C0C"/>
                </a:solidFill>
                <a:latin typeface="Arial"/>
                <a:cs typeface="Arial"/>
              </a:rPr>
              <a:t>r</a:t>
            </a:r>
            <a:r>
              <a:rPr sz="2450" b="1" spc="-220" dirty="0">
                <a:solidFill>
                  <a:srgbClr val="D40C0C"/>
                </a:solidFill>
                <a:latin typeface="Arial"/>
                <a:cs typeface="Arial"/>
              </a:rPr>
              <a:t>m</a:t>
            </a:r>
            <a:r>
              <a:rPr sz="2450" b="1" spc="-50" dirty="0">
                <a:solidFill>
                  <a:srgbClr val="D40C0C"/>
                </a:solidFill>
                <a:latin typeface="Arial"/>
                <a:cs typeface="Arial"/>
              </a:rPr>
              <a:t>a</a:t>
            </a:r>
            <a:r>
              <a:rPr sz="2450" b="1" spc="-130" dirty="0">
                <a:solidFill>
                  <a:srgbClr val="D40C0C"/>
                </a:solidFill>
                <a:latin typeface="Arial"/>
                <a:cs typeface="Arial"/>
              </a:rPr>
              <a:t>n</a:t>
            </a:r>
            <a:r>
              <a:rPr sz="2450" b="1" spc="-30" dirty="0">
                <a:solidFill>
                  <a:srgbClr val="D40C0C"/>
                </a:solidFill>
                <a:latin typeface="Arial"/>
                <a:cs typeface="Arial"/>
              </a:rPr>
              <a:t>y</a:t>
            </a:r>
            <a:r>
              <a:rPr sz="2450" b="1" spc="-120" dirty="0">
                <a:solidFill>
                  <a:srgbClr val="D40C0C"/>
                </a:solidFill>
                <a:latin typeface="Arial"/>
                <a:cs typeface="Arial"/>
              </a:rPr>
              <a:t> </a:t>
            </a:r>
            <a:r>
              <a:rPr sz="2450" b="1" spc="-130" dirty="0">
                <a:solidFill>
                  <a:srgbClr val="D40C0C"/>
                </a:solidFill>
                <a:latin typeface="Arial"/>
                <a:cs typeface="Arial"/>
              </a:rPr>
              <a:t>h</a:t>
            </a:r>
            <a:r>
              <a:rPr sz="2450" b="1" spc="-50" dirty="0">
                <a:solidFill>
                  <a:srgbClr val="D40C0C"/>
                </a:solidFill>
                <a:latin typeface="Arial"/>
                <a:cs typeface="Arial"/>
              </a:rPr>
              <a:t>a</a:t>
            </a:r>
            <a:r>
              <a:rPr sz="2450" b="1" spc="-165" dirty="0">
                <a:solidFill>
                  <a:srgbClr val="D40C0C"/>
                </a:solidFill>
                <a:latin typeface="Arial"/>
                <a:cs typeface="Arial"/>
              </a:rPr>
              <a:t>d</a:t>
            </a:r>
            <a:r>
              <a:rPr sz="2450" b="1" spc="-120" dirty="0">
                <a:solidFill>
                  <a:srgbClr val="D40C0C"/>
                </a:solidFill>
                <a:latin typeface="Arial"/>
                <a:cs typeface="Arial"/>
              </a:rPr>
              <a:t> </a:t>
            </a:r>
            <a:r>
              <a:rPr sz="2450" b="1" spc="-55" dirty="0">
                <a:solidFill>
                  <a:srgbClr val="D40C0C"/>
                </a:solidFill>
                <a:latin typeface="Arial"/>
                <a:cs typeface="Arial"/>
              </a:rPr>
              <a:t>H</a:t>
            </a:r>
            <a:r>
              <a:rPr sz="2450" b="1" spc="-30" dirty="0">
                <a:solidFill>
                  <a:srgbClr val="D40C0C"/>
                </a:solidFill>
                <a:latin typeface="Arial"/>
                <a:cs typeface="Arial"/>
              </a:rPr>
              <a:t>i</a:t>
            </a:r>
            <a:r>
              <a:rPr sz="2450" b="1" spc="55" dirty="0">
                <a:solidFill>
                  <a:srgbClr val="D40C0C"/>
                </a:solidFill>
                <a:latin typeface="Arial"/>
                <a:cs typeface="Arial"/>
              </a:rPr>
              <a:t>t</a:t>
            </a:r>
            <a:r>
              <a:rPr sz="2450" b="1" spc="-30" dirty="0">
                <a:solidFill>
                  <a:srgbClr val="D40C0C"/>
                </a:solidFill>
                <a:latin typeface="Arial"/>
                <a:cs typeface="Arial"/>
              </a:rPr>
              <a:t>l</a:t>
            </a:r>
            <a:r>
              <a:rPr sz="2450" b="1" spc="-25" dirty="0">
                <a:solidFill>
                  <a:srgbClr val="D40C0C"/>
                </a:solidFill>
                <a:latin typeface="Arial"/>
                <a:cs typeface="Arial"/>
              </a:rPr>
              <a:t>e</a:t>
            </a:r>
            <a:r>
              <a:rPr sz="2450" b="1" spc="30" dirty="0">
                <a:solidFill>
                  <a:srgbClr val="D40C0C"/>
                </a:solidFill>
                <a:latin typeface="Arial"/>
                <a:cs typeface="Arial"/>
              </a:rPr>
              <a:t>r</a:t>
            </a:r>
            <a:r>
              <a:rPr sz="2450" b="1" spc="-180" dirty="0">
                <a:solidFill>
                  <a:srgbClr val="D40C0C"/>
                </a:solidFill>
                <a:latin typeface="Arial"/>
                <a:cs typeface="Arial"/>
              </a:rPr>
              <a:t>,</a:t>
            </a:r>
            <a:r>
              <a:rPr sz="2450" b="1" spc="-120" dirty="0">
                <a:solidFill>
                  <a:srgbClr val="D40C0C"/>
                </a:solidFill>
                <a:latin typeface="Arial"/>
                <a:cs typeface="Arial"/>
              </a:rPr>
              <a:t> </a:t>
            </a:r>
            <a:r>
              <a:rPr sz="2450" b="1" spc="55" dirty="0">
                <a:solidFill>
                  <a:srgbClr val="D40C0C"/>
                </a:solidFill>
                <a:latin typeface="Arial"/>
                <a:cs typeface="Arial"/>
              </a:rPr>
              <a:t>t</a:t>
            </a:r>
            <a:r>
              <a:rPr sz="2450" b="1" spc="-130" dirty="0">
                <a:solidFill>
                  <a:srgbClr val="D40C0C"/>
                </a:solidFill>
                <a:latin typeface="Arial"/>
                <a:cs typeface="Arial"/>
              </a:rPr>
              <a:t>h</a:t>
            </a:r>
            <a:r>
              <a:rPr sz="2450" b="1" spc="-45" dirty="0">
                <a:solidFill>
                  <a:srgbClr val="D40C0C"/>
                </a:solidFill>
                <a:latin typeface="Arial"/>
                <a:cs typeface="Arial"/>
              </a:rPr>
              <a:t>e</a:t>
            </a:r>
            <a:r>
              <a:rPr sz="2450" b="1" spc="-25" dirty="0">
                <a:solidFill>
                  <a:srgbClr val="D40C0C"/>
                </a:solidFill>
                <a:latin typeface="Arial"/>
                <a:cs typeface="Arial"/>
              </a:rPr>
              <a:t> </a:t>
            </a:r>
            <a:r>
              <a:rPr sz="2450" b="1" spc="-50" dirty="0">
                <a:solidFill>
                  <a:srgbClr val="D40C0C"/>
                </a:solidFill>
                <a:latin typeface="Arial"/>
                <a:cs typeface="Arial"/>
              </a:rPr>
              <a:t>P</a:t>
            </a:r>
            <a:r>
              <a:rPr sz="2450" b="1" spc="-130" dirty="0">
                <a:solidFill>
                  <a:srgbClr val="D40C0C"/>
                </a:solidFill>
                <a:latin typeface="Arial"/>
                <a:cs typeface="Arial"/>
              </a:rPr>
              <a:t>h</a:t>
            </a:r>
            <a:r>
              <a:rPr sz="2450" b="1" spc="-30" dirty="0">
                <a:solidFill>
                  <a:srgbClr val="D40C0C"/>
                </a:solidFill>
                <a:latin typeface="Arial"/>
                <a:cs typeface="Arial"/>
              </a:rPr>
              <a:t>ili</a:t>
            </a:r>
            <a:r>
              <a:rPr sz="2450" b="1" spc="-145" dirty="0">
                <a:solidFill>
                  <a:srgbClr val="D40C0C"/>
                </a:solidFill>
                <a:latin typeface="Arial"/>
                <a:cs typeface="Arial"/>
              </a:rPr>
              <a:t>pp</a:t>
            </a:r>
            <a:r>
              <a:rPr sz="2450" b="1" spc="-30" dirty="0">
                <a:solidFill>
                  <a:srgbClr val="D40C0C"/>
                </a:solidFill>
                <a:latin typeface="Arial"/>
                <a:cs typeface="Arial"/>
              </a:rPr>
              <a:t>i</a:t>
            </a:r>
            <a:r>
              <a:rPr sz="2450" b="1" spc="-130" dirty="0">
                <a:solidFill>
                  <a:srgbClr val="D40C0C"/>
                </a:solidFill>
                <a:latin typeface="Arial"/>
                <a:cs typeface="Arial"/>
              </a:rPr>
              <a:t>n</a:t>
            </a:r>
            <a:r>
              <a:rPr sz="2450" b="1" spc="-25" dirty="0">
                <a:solidFill>
                  <a:srgbClr val="D40C0C"/>
                </a:solidFill>
                <a:latin typeface="Arial"/>
                <a:cs typeface="Arial"/>
              </a:rPr>
              <a:t>e</a:t>
            </a:r>
            <a:r>
              <a:rPr sz="2450" b="1" spc="-125" dirty="0">
                <a:solidFill>
                  <a:srgbClr val="D40C0C"/>
                </a:solidFill>
                <a:latin typeface="Arial"/>
                <a:cs typeface="Arial"/>
              </a:rPr>
              <a:t>s</a:t>
            </a:r>
            <a:r>
              <a:rPr sz="2450" b="1" spc="-120" dirty="0">
                <a:solidFill>
                  <a:srgbClr val="D40C0C"/>
                </a:solidFill>
                <a:latin typeface="Arial"/>
                <a:cs typeface="Arial"/>
              </a:rPr>
              <a:t> </a:t>
            </a:r>
            <a:r>
              <a:rPr sz="2450" b="1" spc="-95" dirty="0">
                <a:solidFill>
                  <a:srgbClr val="D40C0C"/>
                </a:solidFill>
                <a:latin typeface="Arial"/>
                <a:cs typeface="Arial"/>
              </a:rPr>
              <a:t>w</a:t>
            </a:r>
            <a:r>
              <a:rPr sz="2450" b="1" spc="-130" dirty="0">
                <a:solidFill>
                  <a:srgbClr val="D40C0C"/>
                </a:solidFill>
                <a:latin typeface="Arial"/>
                <a:cs typeface="Arial"/>
              </a:rPr>
              <a:t>ou</a:t>
            </a:r>
            <a:r>
              <a:rPr sz="2450" b="1" spc="-30" dirty="0">
                <a:solidFill>
                  <a:srgbClr val="D40C0C"/>
                </a:solidFill>
                <a:latin typeface="Arial"/>
                <a:cs typeface="Arial"/>
              </a:rPr>
              <a:t>l</a:t>
            </a:r>
            <a:r>
              <a:rPr sz="2450" b="1" spc="-165" dirty="0">
                <a:solidFill>
                  <a:srgbClr val="D40C0C"/>
                </a:solidFill>
                <a:latin typeface="Arial"/>
                <a:cs typeface="Arial"/>
              </a:rPr>
              <a:t>d</a:t>
            </a:r>
            <a:r>
              <a:rPr sz="2450" b="1" spc="-120" dirty="0">
                <a:solidFill>
                  <a:srgbClr val="D40C0C"/>
                </a:solidFill>
                <a:latin typeface="Arial"/>
                <a:cs typeface="Arial"/>
              </a:rPr>
              <a:t> </a:t>
            </a:r>
            <a:r>
              <a:rPr sz="2450" b="1" spc="-130" dirty="0">
                <a:solidFill>
                  <a:srgbClr val="D40C0C"/>
                </a:solidFill>
                <a:latin typeface="Arial"/>
                <a:cs typeface="Arial"/>
              </a:rPr>
              <a:t>h</a:t>
            </a:r>
            <a:r>
              <a:rPr sz="2450" b="1" spc="-50" dirty="0">
                <a:solidFill>
                  <a:srgbClr val="D40C0C"/>
                </a:solidFill>
                <a:latin typeface="Arial"/>
                <a:cs typeface="Arial"/>
              </a:rPr>
              <a:t>a</a:t>
            </a:r>
            <a:r>
              <a:rPr sz="2450" b="1" spc="-175" dirty="0">
                <a:solidFill>
                  <a:srgbClr val="D40C0C"/>
                </a:solidFill>
                <a:latin typeface="Arial"/>
                <a:cs typeface="Arial"/>
              </a:rPr>
              <a:t>v</a:t>
            </a:r>
            <a:r>
              <a:rPr sz="2450" b="1" spc="-45" dirty="0">
                <a:solidFill>
                  <a:srgbClr val="D40C0C"/>
                </a:solidFill>
                <a:latin typeface="Arial"/>
                <a:cs typeface="Arial"/>
              </a:rPr>
              <a:t>e</a:t>
            </a:r>
            <a:r>
              <a:rPr sz="2450" b="1" spc="-120" dirty="0">
                <a:solidFill>
                  <a:srgbClr val="D40C0C"/>
                </a:solidFill>
                <a:latin typeface="Arial"/>
                <a:cs typeface="Arial"/>
              </a:rPr>
              <a:t> </a:t>
            </a:r>
            <a:r>
              <a:rPr sz="2450" b="1" spc="35" dirty="0">
                <a:solidFill>
                  <a:srgbClr val="D40C0C"/>
                </a:solidFill>
                <a:latin typeface="Arial"/>
                <a:cs typeface="Arial"/>
              </a:rPr>
              <a:t>(</a:t>
            </a:r>
            <a:r>
              <a:rPr sz="2450" b="1" spc="-220" dirty="0">
                <a:solidFill>
                  <a:srgbClr val="D40C0C"/>
                </a:solidFill>
                <a:latin typeface="Arial"/>
                <a:cs typeface="Arial"/>
              </a:rPr>
              <a:t>m</a:t>
            </a:r>
            <a:r>
              <a:rPr sz="2450" b="1" spc="-25" dirty="0">
                <a:solidFill>
                  <a:srgbClr val="D40C0C"/>
                </a:solidFill>
                <a:latin typeface="Arial"/>
                <a:cs typeface="Arial"/>
              </a:rPr>
              <a:t>e</a:t>
            </a:r>
            <a:r>
              <a:rPr sz="2450" b="1" spc="35" dirty="0">
                <a:solidFill>
                  <a:srgbClr val="D40C0C"/>
                </a:solidFill>
                <a:latin typeface="Arial"/>
                <a:cs typeface="Arial"/>
              </a:rPr>
              <a:t>)</a:t>
            </a:r>
            <a:r>
              <a:rPr sz="2450" b="1" spc="-180" dirty="0">
                <a:solidFill>
                  <a:srgbClr val="D40C0C"/>
                </a:solidFill>
                <a:latin typeface="Arial"/>
                <a:cs typeface="Arial"/>
              </a:rPr>
              <a:t>.</a:t>
            </a:r>
            <a:r>
              <a:rPr sz="2450" b="1" spc="-120" dirty="0">
                <a:solidFill>
                  <a:srgbClr val="D40C0C"/>
                </a:solidFill>
                <a:latin typeface="Arial"/>
                <a:cs typeface="Arial"/>
              </a:rPr>
              <a:t> </a:t>
            </a:r>
            <a:r>
              <a:rPr sz="2450" b="1" dirty="0">
                <a:solidFill>
                  <a:srgbClr val="D40C0C"/>
                </a:solidFill>
                <a:latin typeface="Noto Sans"/>
                <a:cs typeface="Noto Sans"/>
              </a:rPr>
              <a:t>―</a:t>
            </a:r>
            <a:r>
              <a:rPr sz="2450" b="1" spc="-75" dirty="0">
                <a:solidFill>
                  <a:srgbClr val="D40C0C"/>
                </a:solidFill>
                <a:latin typeface="Noto Sans"/>
                <a:cs typeface="Noto Sans"/>
              </a:rPr>
              <a:t> </a:t>
            </a:r>
            <a:r>
              <a:rPr sz="2450" b="1" spc="-145" dirty="0">
                <a:solidFill>
                  <a:srgbClr val="D40C0C"/>
                </a:solidFill>
                <a:latin typeface="Arial"/>
                <a:cs typeface="Arial"/>
              </a:rPr>
              <a:t>Rod</a:t>
            </a:r>
            <a:r>
              <a:rPr sz="2450" b="1" spc="30" dirty="0">
                <a:solidFill>
                  <a:srgbClr val="D40C0C"/>
                </a:solidFill>
                <a:latin typeface="Arial"/>
                <a:cs typeface="Arial"/>
              </a:rPr>
              <a:t>r</a:t>
            </a:r>
            <a:r>
              <a:rPr sz="2450" b="1" spc="-30" dirty="0">
                <a:solidFill>
                  <a:srgbClr val="D40C0C"/>
                </a:solidFill>
                <a:latin typeface="Arial"/>
                <a:cs typeface="Arial"/>
              </a:rPr>
              <a:t>i</a:t>
            </a:r>
            <a:r>
              <a:rPr sz="2450" b="1" spc="-160" dirty="0">
                <a:solidFill>
                  <a:srgbClr val="D40C0C"/>
                </a:solidFill>
                <a:latin typeface="Arial"/>
                <a:cs typeface="Arial"/>
              </a:rPr>
              <a:t>g</a:t>
            </a:r>
            <a:r>
              <a:rPr sz="2450" b="1" spc="-150" dirty="0">
                <a:solidFill>
                  <a:srgbClr val="D40C0C"/>
                </a:solidFill>
                <a:latin typeface="Arial"/>
                <a:cs typeface="Arial"/>
              </a:rPr>
              <a:t>o</a:t>
            </a:r>
            <a:r>
              <a:rPr sz="2450" b="1" spc="-70" dirty="0">
                <a:solidFill>
                  <a:srgbClr val="D40C0C"/>
                </a:solidFill>
                <a:latin typeface="Arial"/>
                <a:cs typeface="Arial"/>
              </a:rPr>
              <a:t> </a:t>
            </a:r>
            <a:r>
              <a:rPr sz="2450" b="1" spc="-55" dirty="0">
                <a:solidFill>
                  <a:srgbClr val="D40C0C"/>
                </a:solidFill>
                <a:latin typeface="Arial"/>
                <a:cs typeface="Arial"/>
              </a:rPr>
              <a:t>D</a:t>
            </a:r>
            <a:r>
              <a:rPr sz="2450" b="1" spc="-130" dirty="0">
                <a:solidFill>
                  <a:srgbClr val="D40C0C"/>
                </a:solidFill>
                <a:latin typeface="Arial"/>
                <a:cs typeface="Arial"/>
              </a:rPr>
              <a:t>u</a:t>
            </a:r>
            <a:r>
              <a:rPr sz="2450" b="1" spc="55" dirty="0">
                <a:solidFill>
                  <a:srgbClr val="D40C0C"/>
                </a:solidFill>
                <a:latin typeface="Arial"/>
                <a:cs typeface="Arial"/>
              </a:rPr>
              <a:t>t</a:t>
            </a:r>
            <a:r>
              <a:rPr sz="2450" b="1" spc="-25" dirty="0">
                <a:solidFill>
                  <a:srgbClr val="D40C0C"/>
                </a:solidFill>
                <a:latin typeface="Arial"/>
                <a:cs typeface="Arial"/>
              </a:rPr>
              <a:t>e</a:t>
            </a:r>
            <a:r>
              <a:rPr sz="2450" b="1" spc="30" dirty="0">
                <a:solidFill>
                  <a:srgbClr val="D40C0C"/>
                </a:solidFill>
                <a:latin typeface="Arial"/>
                <a:cs typeface="Arial"/>
              </a:rPr>
              <a:t>r</a:t>
            </a:r>
            <a:r>
              <a:rPr sz="2450" b="1" spc="55" dirty="0">
                <a:solidFill>
                  <a:srgbClr val="D40C0C"/>
                </a:solidFill>
                <a:latin typeface="Arial"/>
                <a:cs typeface="Arial"/>
              </a:rPr>
              <a:t>t</a:t>
            </a:r>
            <a:r>
              <a:rPr sz="2450" b="1" spc="-25" dirty="0">
                <a:solidFill>
                  <a:srgbClr val="D40C0C"/>
                </a:solidFill>
                <a:latin typeface="Arial"/>
                <a:cs typeface="Arial"/>
              </a:rPr>
              <a:t>e</a:t>
            </a:r>
            <a:r>
              <a:rPr sz="2450" b="1" spc="-180" dirty="0">
                <a:solidFill>
                  <a:srgbClr val="D40C0C"/>
                </a:solidFill>
                <a:latin typeface="Arial"/>
                <a:cs typeface="Arial"/>
              </a:rPr>
              <a:t>,</a:t>
            </a:r>
            <a:r>
              <a:rPr sz="2450" b="1" spc="-120" dirty="0">
                <a:solidFill>
                  <a:srgbClr val="D40C0C"/>
                </a:solidFill>
                <a:latin typeface="Arial"/>
                <a:cs typeface="Arial"/>
              </a:rPr>
              <a:t> </a:t>
            </a:r>
            <a:r>
              <a:rPr sz="2450" b="1" spc="-114" dirty="0">
                <a:solidFill>
                  <a:srgbClr val="D40C0C"/>
                </a:solidFill>
                <a:latin typeface="Arial"/>
                <a:cs typeface="Arial"/>
              </a:rPr>
              <a:t>S</a:t>
            </a:r>
            <a:r>
              <a:rPr sz="2450" b="1" spc="-25" dirty="0">
                <a:solidFill>
                  <a:srgbClr val="D40C0C"/>
                </a:solidFill>
                <a:latin typeface="Arial"/>
                <a:cs typeface="Arial"/>
              </a:rPr>
              <a:t>e</a:t>
            </a:r>
            <a:r>
              <a:rPr sz="2450" b="1" spc="-145" dirty="0">
                <a:solidFill>
                  <a:srgbClr val="D40C0C"/>
                </a:solidFill>
                <a:latin typeface="Arial"/>
                <a:cs typeface="Arial"/>
              </a:rPr>
              <a:t>p</a:t>
            </a:r>
            <a:r>
              <a:rPr sz="2450" b="1" spc="55" dirty="0">
                <a:solidFill>
                  <a:srgbClr val="D40C0C"/>
                </a:solidFill>
                <a:latin typeface="Arial"/>
                <a:cs typeface="Arial"/>
              </a:rPr>
              <a:t>t</a:t>
            </a:r>
            <a:r>
              <a:rPr sz="2450" b="1" spc="-25" dirty="0">
                <a:solidFill>
                  <a:srgbClr val="D40C0C"/>
                </a:solidFill>
                <a:latin typeface="Arial"/>
                <a:cs typeface="Arial"/>
              </a:rPr>
              <a:t>e</a:t>
            </a:r>
            <a:r>
              <a:rPr sz="2450" b="1" spc="-185" dirty="0">
                <a:solidFill>
                  <a:srgbClr val="D40C0C"/>
                </a:solidFill>
                <a:latin typeface="Arial"/>
                <a:cs typeface="Arial"/>
              </a:rPr>
              <a:t>mb</a:t>
            </a:r>
            <a:r>
              <a:rPr sz="2450" b="1" spc="-25" dirty="0">
                <a:solidFill>
                  <a:srgbClr val="D40C0C"/>
                </a:solidFill>
                <a:latin typeface="Arial"/>
                <a:cs typeface="Arial"/>
              </a:rPr>
              <a:t>e</a:t>
            </a:r>
            <a:r>
              <a:rPr sz="2450" b="1" spc="15" dirty="0">
                <a:solidFill>
                  <a:srgbClr val="D40C0C"/>
                </a:solidFill>
                <a:latin typeface="Arial"/>
                <a:cs typeface="Arial"/>
              </a:rPr>
              <a:t>r</a:t>
            </a:r>
            <a:r>
              <a:rPr sz="2450" b="1" spc="-120" dirty="0">
                <a:solidFill>
                  <a:srgbClr val="D40C0C"/>
                </a:solidFill>
                <a:latin typeface="Arial"/>
                <a:cs typeface="Arial"/>
              </a:rPr>
              <a:t> </a:t>
            </a:r>
            <a:r>
              <a:rPr sz="2450" b="1" spc="55" dirty="0">
                <a:solidFill>
                  <a:srgbClr val="D40C0C"/>
                </a:solidFill>
                <a:latin typeface="Arial"/>
                <a:cs typeface="Arial"/>
              </a:rPr>
              <a:t>3</a:t>
            </a:r>
            <a:r>
              <a:rPr sz="2450" b="1" spc="310" dirty="0">
                <a:solidFill>
                  <a:srgbClr val="D40C0C"/>
                </a:solidFill>
                <a:latin typeface="Arial"/>
                <a:cs typeface="Arial"/>
              </a:rPr>
              <a:t>0</a:t>
            </a:r>
            <a:r>
              <a:rPr sz="2450" b="1" spc="-180" dirty="0">
                <a:solidFill>
                  <a:srgbClr val="D40C0C"/>
                </a:solidFill>
                <a:latin typeface="Arial"/>
                <a:cs typeface="Arial"/>
              </a:rPr>
              <a:t>,</a:t>
            </a:r>
            <a:r>
              <a:rPr sz="2450" b="1" spc="-120" dirty="0">
                <a:solidFill>
                  <a:srgbClr val="D40C0C"/>
                </a:solidFill>
                <a:latin typeface="Arial"/>
                <a:cs typeface="Arial"/>
              </a:rPr>
              <a:t> </a:t>
            </a:r>
            <a:r>
              <a:rPr sz="2450" b="1" spc="20" dirty="0">
                <a:solidFill>
                  <a:srgbClr val="D40C0C"/>
                </a:solidFill>
                <a:latin typeface="Arial"/>
                <a:cs typeface="Arial"/>
              </a:rPr>
              <a:t>2</a:t>
            </a:r>
            <a:r>
              <a:rPr sz="2450" b="1" spc="310" dirty="0">
                <a:solidFill>
                  <a:srgbClr val="D40C0C"/>
                </a:solidFill>
                <a:latin typeface="Arial"/>
                <a:cs typeface="Arial"/>
              </a:rPr>
              <a:t>0</a:t>
            </a:r>
            <a:r>
              <a:rPr sz="2450" b="1" spc="-254" dirty="0">
                <a:solidFill>
                  <a:srgbClr val="D40C0C"/>
                </a:solidFill>
                <a:latin typeface="Arial"/>
                <a:cs typeface="Arial"/>
              </a:rPr>
              <a:t>1</a:t>
            </a:r>
            <a:r>
              <a:rPr sz="2450" b="1" spc="200" dirty="0">
                <a:solidFill>
                  <a:srgbClr val="D40C0C"/>
                </a:solidFill>
                <a:latin typeface="Arial"/>
                <a:cs typeface="Arial"/>
              </a:rPr>
              <a:t>6</a:t>
            </a:r>
            <a:endParaRPr sz="245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8400" y="3731664"/>
            <a:ext cx="4131310" cy="596900"/>
          </a:xfrm>
          <a:prstGeom prst="rect">
            <a:avLst/>
          </a:prstGeom>
        </p:spPr>
        <p:txBody>
          <a:bodyPr vert="horz" wrap="square" lIns="0" tIns="0" rIns="0" bIns="0" rtlCol="0">
            <a:spAutoFit/>
          </a:bodyPr>
          <a:lstStyle/>
          <a:p>
            <a:pPr marL="12700">
              <a:lnSpc>
                <a:spcPct val="100000"/>
              </a:lnSpc>
            </a:pPr>
            <a:r>
              <a:rPr sz="4500" b="1" spc="-180" dirty="0">
                <a:solidFill>
                  <a:srgbClr val="FFFFFF"/>
                </a:solidFill>
                <a:latin typeface="Tahoma"/>
                <a:cs typeface="Tahoma"/>
              </a:rPr>
              <a:t>T</a:t>
            </a:r>
            <a:r>
              <a:rPr sz="4500" b="1" spc="-300" dirty="0">
                <a:solidFill>
                  <a:srgbClr val="FFFFFF"/>
                </a:solidFill>
                <a:latin typeface="Tahoma"/>
                <a:cs typeface="Tahoma"/>
              </a:rPr>
              <a:t>H</a:t>
            </a:r>
            <a:r>
              <a:rPr sz="4500" b="1" spc="-140" dirty="0">
                <a:solidFill>
                  <a:srgbClr val="FFFFFF"/>
                </a:solidFill>
                <a:latin typeface="Tahoma"/>
                <a:cs typeface="Tahoma"/>
              </a:rPr>
              <a:t>E</a:t>
            </a:r>
            <a:r>
              <a:rPr sz="4500" b="1" spc="-285" dirty="0">
                <a:solidFill>
                  <a:srgbClr val="FFFFFF"/>
                </a:solidFill>
                <a:latin typeface="Tahoma"/>
                <a:cs typeface="Tahoma"/>
              </a:rPr>
              <a:t> </a:t>
            </a:r>
            <a:r>
              <a:rPr sz="4500" b="1" spc="-45" dirty="0">
                <a:solidFill>
                  <a:srgbClr val="FFFFFF"/>
                </a:solidFill>
                <a:latin typeface="Tahoma"/>
                <a:cs typeface="Tahoma"/>
              </a:rPr>
              <a:t>S</a:t>
            </a:r>
            <a:r>
              <a:rPr sz="4500" b="1" spc="-180" dirty="0">
                <a:solidFill>
                  <a:srgbClr val="FFFFFF"/>
                </a:solidFill>
                <a:latin typeface="Tahoma"/>
                <a:cs typeface="Tahoma"/>
              </a:rPr>
              <a:t>T</a:t>
            </a:r>
            <a:r>
              <a:rPr sz="4500" b="1" spc="-260" dirty="0">
                <a:solidFill>
                  <a:srgbClr val="FFFFFF"/>
                </a:solidFill>
                <a:latin typeface="Tahoma"/>
                <a:cs typeface="Tahoma"/>
              </a:rPr>
              <a:t>UD</a:t>
            </a:r>
            <a:r>
              <a:rPr sz="4500" b="1" spc="-95" dirty="0">
                <a:solidFill>
                  <a:srgbClr val="FFFFFF"/>
                </a:solidFill>
                <a:latin typeface="Tahoma"/>
                <a:cs typeface="Tahoma"/>
              </a:rPr>
              <a:t>E</a:t>
            </a:r>
            <a:r>
              <a:rPr sz="4500" b="1" spc="-305" dirty="0">
                <a:solidFill>
                  <a:srgbClr val="FFFFFF"/>
                </a:solidFill>
                <a:latin typeface="Tahoma"/>
                <a:cs typeface="Tahoma"/>
              </a:rPr>
              <a:t>N</a:t>
            </a:r>
            <a:r>
              <a:rPr sz="4500" b="1" spc="-180" dirty="0">
                <a:solidFill>
                  <a:srgbClr val="FFFFFF"/>
                </a:solidFill>
                <a:latin typeface="Tahoma"/>
                <a:cs typeface="Tahoma"/>
              </a:rPr>
              <a:t>T</a:t>
            </a:r>
            <a:r>
              <a:rPr sz="4500" b="1" spc="-90" dirty="0">
                <a:solidFill>
                  <a:srgbClr val="FFFFFF"/>
                </a:solidFill>
                <a:latin typeface="Tahoma"/>
                <a:cs typeface="Tahoma"/>
              </a:rPr>
              <a:t>S</a:t>
            </a:r>
            <a:endParaRPr sz="4500">
              <a:latin typeface="Tahoma"/>
              <a:cs typeface="Tahoma"/>
            </a:endParaRPr>
          </a:p>
        </p:txBody>
      </p:sp>
      <p:sp>
        <p:nvSpPr>
          <p:cNvPr id="4" name="object 4"/>
          <p:cNvSpPr txBox="1"/>
          <p:nvPr/>
        </p:nvSpPr>
        <p:spPr>
          <a:xfrm>
            <a:off x="1168400" y="5227090"/>
            <a:ext cx="4076065" cy="596900"/>
          </a:xfrm>
          <a:prstGeom prst="rect">
            <a:avLst/>
          </a:prstGeom>
        </p:spPr>
        <p:txBody>
          <a:bodyPr vert="horz" wrap="square" lIns="0" tIns="0" rIns="0" bIns="0" rtlCol="0">
            <a:spAutoFit/>
          </a:bodyPr>
          <a:lstStyle/>
          <a:p>
            <a:pPr marL="12700">
              <a:lnSpc>
                <a:spcPct val="100000"/>
              </a:lnSpc>
            </a:pPr>
            <a:r>
              <a:rPr sz="4500" b="1" spc="-180" dirty="0">
                <a:solidFill>
                  <a:srgbClr val="FFFFFF"/>
                </a:solidFill>
                <a:latin typeface="Tahoma"/>
                <a:cs typeface="Tahoma"/>
              </a:rPr>
              <a:t>T</a:t>
            </a:r>
            <a:r>
              <a:rPr sz="4500" b="1" spc="-300" dirty="0">
                <a:solidFill>
                  <a:srgbClr val="FFFFFF"/>
                </a:solidFill>
                <a:latin typeface="Tahoma"/>
                <a:cs typeface="Tahoma"/>
              </a:rPr>
              <a:t>H</a:t>
            </a:r>
            <a:r>
              <a:rPr sz="4500" b="1" spc="-140" dirty="0">
                <a:solidFill>
                  <a:srgbClr val="FFFFFF"/>
                </a:solidFill>
                <a:latin typeface="Tahoma"/>
                <a:cs typeface="Tahoma"/>
              </a:rPr>
              <a:t>E</a:t>
            </a:r>
            <a:r>
              <a:rPr sz="4500" b="1" spc="-285" dirty="0">
                <a:solidFill>
                  <a:srgbClr val="FFFFFF"/>
                </a:solidFill>
                <a:latin typeface="Tahoma"/>
                <a:cs typeface="Tahoma"/>
              </a:rPr>
              <a:t> </a:t>
            </a:r>
            <a:r>
              <a:rPr sz="4500" b="1" spc="-180" dirty="0">
                <a:solidFill>
                  <a:srgbClr val="FFFFFF"/>
                </a:solidFill>
                <a:latin typeface="Tahoma"/>
                <a:cs typeface="Tahoma"/>
              </a:rPr>
              <a:t>T</a:t>
            </a:r>
            <a:r>
              <a:rPr sz="4500" b="1" spc="-95" dirty="0">
                <a:solidFill>
                  <a:srgbClr val="FFFFFF"/>
                </a:solidFill>
                <a:latin typeface="Tahoma"/>
                <a:cs typeface="Tahoma"/>
              </a:rPr>
              <a:t>E</a:t>
            </a:r>
            <a:r>
              <a:rPr sz="4500" b="1" spc="-390" dirty="0">
                <a:solidFill>
                  <a:srgbClr val="FFFFFF"/>
                </a:solidFill>
                <a:latin typeface="Tahoma"/>
                <a:cs typeface="Tahoma"/>
              </a:rPr>
              <a:t>A</a:t>
            </a:r>
            <a:r>
              <a:rPr sz="4500" b="1" spc="-170" dirty="0">
                <a:solidFill>
                  <a:srgbClr val="FFFFFF"/>
                </a:solidFill>
                <a:latin typeface="Tahoma"/>
                <a:cs typeface="Tahoma"/>
              </a:rPr>
              <a:t>C</a:t>
            </a:r>
            <a:r>
              <a:rPr sz="4500" b="1" spc="-300" dirty="0">
                <a:solidFill>
                  <a:srgbClr val="FFFFFF"/>
                </a:solidFill>
                <a:latin typeface="Tahoma"/>
                <a:cs typeface="Tahoma"/>
              </a:rPr>
              <a:t>H</a:t>
            </a:r>
            <a:r>
              <a:rPr sz="4500" b="1" spc="-95" dirty="0">
                <a:solidFill>
                  <a:srgbClr val="FFFFFF"/>
                </a:solidFill>
                <a:latin typeface="Tahoma"/>
                <a:cs typeface="Tahoma"/>
              </a:rPr>
              <a:t>E</a:t>
            </a:r>
            <a:r>
              <a:rPr sz="4500" b="1" spc="-315" dirty="0">
                <a:solidFill>
                  <a:srgbClr val="FFFFFF"/>
                </a:solidFill>
                <a:latin typeface="Tahoma"/>
                <a:cs typeface="Tahoma"/>
              </a:rPr>
              <a:t>R</a:t>
            </a:r>
            <a:r>
              <a:rPr sz="4500" b="1" spc="-90" dirty="0">
                <a:solidFill>
                  <a:srgbClr val="FFFFFF"/>
                </a:solidFill>
                <a:latin typeface="Tahoma"/>
                <a:cs typeface="Tahoma"/>
              </a:rPr>
              <a:t>S</a:t>
            </a:r>
            <a:endParaRPr sz="4500">
              <a:latin typeface="Tahoma"/>
              <a:cs typeface="Tahoma"/>
            </a:endParaRPr>
          </a:p>
        </p:txBody>
      </p:sp>
      <p:sp>
        <p:nvSpPr>
          <p:cNvPr id="5" name="object 5"/>
          <p:cNvSpPr txBox="1"/>
          <p:nvPr/>
        </p:nvSpPr>
        <p:spPr>
          <a:xfrm>
            <a:off x="1168400" y="6722516"/>
            <a:ext cx="8856345" cy="596900"/>
          </a:xfrm>
          <a:prstGeom prst="rect">
            <a:avLst/>
          </a:prstGeom>
        </p:spPr>
        <p:txBody>
          <a:bodyPr vert="horz" wrap="square" lIns="0" tIns="0" rIns="0" bIns="0" rtlCol="0">
            <a:spAutoFit/>
          </a:bodyPr>
          <a:lstStyle/>
          <a:p>
            <a:pPr marL="12700">
              <a:lnSpc>
                <a:spcPct val="100000"/>
              </a:lnSpc>
            </a:pPr>
            <a:r>
              <a:rPr sz="4500" b="1" spc="-180" dirty="0">
                <a:solidFill>
                  <a:srgbClr val="FFFFFF"/>
                </a:solidFill>
                <a:latin typeface="Tahoma"/>
                <a:cs typeface="Tahoma"/>
              </a:rPr>
              <a:t>T</a:t>
            </a:r>
            <a:r>
              <a:rPr sz="4500" b="1" spc="-300" dirty="0">
                <a:solidFill>
                  <a:srgbClr val="FFFFFF"/>
                </a:solidFill>
                <a:latin typeface="Tahoma"/>
                <a:cs typeface="Tahoma"/>
              </a:rPr>
              <a:t>H</a:t>
            </a:r>
            <a:r>
              <a:rPr sz="4500" b="1" spc="-140" dirty="0">
                <a:solidFill>
                  <a:srgbClr val="FFFFFF"/>
                </a:solidFill>
                <a:latin typeface="Tahoma"/>
                <a:cs typeface="Tahoma"/>
              </a:rPr>
              <a:t>E</a:t>
            </a:r>
            <a:r>
              <a:rPr sz="4500" b="1" spc="-285" dirty="0">
                <a:solidFill>
                  <a:srgbClr val="FFFFFF"/>
                </a:solidFill>
                <a:latin typeface="Tahoma"/>
                <a:cs typeface="Tahoma"/>
              </a:rPr>
              <a:t> </a:t>
            </a:r>
            <a:r>
              <a:rPr sz="4500" b="1" spc="-260" dirty="0">
                <a:solidFill>
                  <a:srgbClr val="FFFFFF"/>
                </a:solidFill>
                <a:latin typeface="Tahoma"/>
                <a:cs typeface="Tahoma"/>
              </a:rPr>
              <a:t>G</a:t>
            </a:r>
            <a:r>
              <a:rPr sz="4500" b="1" spc="-340" dirty="0">
                <a:solidFill>
                  <a:srgbClr val="FFFFFF"/>
                </a:solidFill>
                <a:latin typeface="Tahoma"/>
                <a:cs typeface="Tahoma"/>
              </a:rPr>
              <a:t>O</a:t>
            </a:r>
            <a:r>
              <a:rPr sz="4500" b="1" spc="-260" dirty="0">
                <a:solidFill>
                  <a:srgbClr val="FFFFFF"/>
                </a:solidFill>
                <a:latin typeface="Tahoma"/>
                <a:cs typeface="Tahoma"/>
              </a:rPr>
              <a:t>V</a:t>
            </a:r>
            <a:r>
              <a:rPr sz="4500" b="1" spc="-95" dirty="0">
                <a:solidFill>
                  <a:srgbClr val="FFFFFF"/>
                </a:solidFill>
                <a:latin typeface="Tahoma"/>
                <a:cs typeface="Tahoma"/>
              </a:rPr>
              <a:t>E</a:t>
            </a:r>
            <a:r>
              <a:rPr sz="4500" b="1" spc="-315" dirty="0">
                <a:solidFill>
                  <a:srgbClr val="FFFFFF"/>
                </a:solidFill>
                <a:latin typeface="Tahoma"/>
                <a:cs typeface="Tahoma"/>
              </a:rPr>
              <a:t>R</a:t>
            </a:r>
            <a:r>
              <a:rPr sz="4500" b="1" spc="-95" dirty="0">
                <a:solidFill>
                  <a:srgbClr val="FFFFFF"/>
                </a:solidFill>
                <a:latin typeface="Tahoma"/>
                <a:cs typeface="Tahoma"/>
              </a:rPr>
              <a:t>E</a:t>
            </a:r>
            <a:r>
              <a:rPr sz="4500" b="1" spc="-305" dirty="0">
                <a:solidFill>
                  <a:srgbClr val="FFFFFF"/>
                </a:solidFill>
                <a:latin typeface="Tahoma"/>
                <a:cs typeface="Tahoma"/>
              </a:rPr>
              <a:t>N</a:t>
            </a:r>
            <a:r>
              <a:rPr sz="4500" b="1" spc="-180" dirty="0">
                <a:solidFill>
                  <a:srgbClr val="FFFFFF"/>
                </a:solidFill>
                <a:latin typeface="Tahoma"/>
                <a:cs typeface="Tahoma"/>
              </a:rPr>
              <a:t>T</a:t>
            </a:r>
            <a:r>
              <a:rPr sz="4500" b="1" spc="-40" dirty="0">
                <a:solidFill>
                  <a:srgbClr val="FFFFFF"/>
                </a:solidFill>
                <a:latin typeface="Tahoma"/>
                <a:cs typeface="Tahoma"/>
              </a:rPr>
              <a:t>M</a:t>
            </a:r>
            <a:r>
              <a:rPr sz="4500" b="1" spc="-95" dirty="0">
                <a:solidFill>
                  <a:srgbClr val="FFFFFF"/>
                </a:solidFill>
                <a:latin typeface="Tahoma"/>
                <a:cs typeface="Tahoma"/>
              </a:rPr>
              <a:t>E</a:t>
            </a:r>
            <a:r>
              <a:rPr sz="4500" b="1" spc="-305" dirty="0">
                <a:solidFill>
                  <a:srgbClr val="FFFFFF"/>
                </a:solidFill>
                <a:latin typeface="Tahoma"/>
                <a:cs typeface="Tahoma"/>
              </a:rPr>
              <a:t>N</a:t>
            </a:r>
            <a:r>
              <a:rPr sz="4500" b="1" spc="-225" dirty="0">
                <a:solidFill>
                  <a:srgbClr val="FFFFFF"/>
                </a:solidFill>
                <a:latin typeface="Tahoma"/>
                <a:cs typeface="Tahoma"/>
              </a:rPr>
              <a:t>T</a:t>
            </a:r>
            <a:r>
              <a:rPr sz="4500" b="1" spc="-285" dirty="0">
                <a:solidFill>
                  <a:srgbClr val="FFFFFF"/>
                </a:solidFill>
                <a:latin typeface="Tahoma"/>
                <a:cs typeface="Tahoma"/>
              </a:rPr>
              <a:t> </a:t>
            </a:r>
            <a:r>
              <a:rPr sz="4500" b="1" spc="-340" dirty="0">
                <a:solidFill>
                  <a:srgbClr val="FFFFFF"/>
                </a:solidFill>
                <a:latin typeface="Tahoma"/>
                <a:cs typeface="Tahoma"/>
              </a:rPr>
              <a:t>O</a:t>
            </a:r>
            <a:r>
              <a:rPr sz="4500" b="1" spc="-10" dirty="0">
                <a:solidFill>
                  <a:srgbClr val="FFFFFF"/>
                </a:solidFill>
                <a:latin typeface="Tahoma"/>
                <a:cs typeface="Tahoma"/>
              </a:rPr>
              <a:t>FF</a:t>
            </a:r>
            <a:r>
              <a:rPr sz="4500" b="1" spc="-65" dirty="0">
                <a:solidFill>
                  <a:srgbClr val="FFFFFF"/>
                </a:solidFill>
                <a:latin typeface="Tahoma"/>
                <a:cs typeface="Tahoma"/>
              </a:rPr>
              <a:t>I</a:t>
            </a:r>
            <a:r>
              <a:rPr sz="4500" b="1" spc="-170" dirty="0">
                <a:solidFill>
                  <a:srgbClr val="FFFFFF"/>
                </a:solidFill>
                <a:latin typeface="Tahoma"/>
                <a:cs typeface="Tahoma"/>
              </a:rPr>
              <a:t>C</a:t>
            </a:r>
            <a:r>
              <a:rPr sz="4500" b="1" spc="-65" dirty="0">
                <a:solidFill>
                  <a:srgbClr val="FFFFFF"/>
                </a:solidFill>
                <a:latin typeface="Tahoma"/>
                <a:cs typeface="Tahoma"/>
              </a:rPr>
              <a:t>I</a:t>
            </a:r>
            <a:r>
              <a:rPr sz="4500" b="1" spc="-390" dirty="0">
                <a:solidFill>
                  <a:srgbClr val="FFFFFF"/>
                </a:solidFill>
                <a:latin typeface="Tahoma"/>
                <a:cs typeface="Tahoma"/>
              </a:rPr>
              <a:t>A</a:t>
            </a:r>
            <a:r>
              <a:rPr sz="4500" b="1" spc="-35" dirty="0">
                <a:solidFill>
                  <a:srgbClr val="FFFFFF"/>
                </a:solidFill>
                <a:latin typeface="Tahoma"/>
                <a:cs typeface="Tahoma"/>
              </a:rPr>
              <a:t>L</a:t>
            </a:r>
            <a:r>
              <a:rPr sz="4500" b="1" spc="-90" dirty="0">
                <a:solidFill>
                  <a:srgbClr val="FFFFFF"/>
                </a:solidFill>
                <a:latin typeface="Tahoma"/>
                <a:cs typeface="Tahoma"/>
              </a:rPr>
              <a:t>S</a:t>
            </a:r>
            <a:endParaRPr sz="4500">
              <a:latin typeface="Tahoma"/>
              <a:cs typeface="Tahoma"/>
            </a:endParaRPr>
          </a:p>
        </p:txBody>
      </p:sp>
      <p:sp>
        <p:nvSpPr>
          <p:cNvPr id="6" name="object 6"/>
          <p:cNvSpPr txBox="1"/>
          <p:nvPr/>
        </p:nvSpPr>
        <p:spPr>
          <a:xfrm>
            <a:off x="1168400" y="8075068"/>
            <a:ext cx="7492365" cy="596900"/>
          </a:xfrm>
          <a:prstGeom prst="rect">
            <a:avLst/>
          </a:prstGeom>
        </p:spPr>
        <p:txBody>
          <a:bodyPr vert="horz" wrap="square" lIns="0" tIns="0" rIns="0" bIns="0" rtlCol="0">
            <a:spAutoFit/>
          </a:bodyPr>
          <a:lstStyle/>
          <a:p>
            <a:pPr marL="12700">
              <a:lnSpc>
                <a:spcPct val="100000"/>
              </a:lnSpc>
            </a:pPr>
            <a:r>
              <a:rPr sz="4500" b="1" spc="-180" dirty="0">
                <a:solidFill>
                  <a:srgbClr val="FFFFFF"/>
                </a:solidFill>
                <a:latin typeface="Tahoma"/>
                <a:cs typeface="Tahoma"/>
              </a:rPr>
              <a:t>T</a:t>
            </a:r>
            <a:r>
              <a:rPr sz="4500" b="1" spc="-300" dirty="0">
                <a:solidFill>
                  <a:srgbClr val="FFFFFF"/>
                </a:solidFill>
                <a:latin typeface="Tahoma"/>
                <a:cs typeface="Tahoma"/>
              </a:rPr>
              <a:t>H</a:t>
            </a:r>
            <a:r>
              <a:rPr sz="4500" b="1" spc="-140" dirty="0">
                <a:solidFill>
                  <a:srgbClr val="FFFFFF"/>
                </a:solidFill>
                <a:latin typeface="Tahoma"/>
                <a:cs typeface="Tahoma"/>
              </a:rPr>
              <a:t>E</a:t>
            </a:r>
            <a:r>
              <a:rPr sz="4500" b="1" spc="-285" dirty="0">
                <a:solidFill>
                  <a:srgbClr val="FFFFFF"/>
                </a:solidFill>
                <a:latin typeface="Tahoma"/>
                <a:cs typeface="Tahoma"/>
              </a:rPr>
              <a:t> </a:t>
            </a:r>
            <a:r>
              <a:rPr sz="4500" b="1" spc="-10" dirty="0">
                <a:solidFill>
                  <a:srgbClr val="FFFFFF"/>
                </a:solidFill>
                <a:latin typeface="Tahoma"/>
                <a:cs typeface="Tahoma"/>
              </a:rPr>
              <a:t>F</a:t>
            </a:r>
            <a:r>
              <a:rPr sz="4500" b="1" spc="-254" dirty="0">
                <a:solidFill>
                  <a:srgbClr val="FFFFFF"/>
                </a:solidFill>
                <a:latin typeface="Tahoma"/>
                <a:cs typeface="Tahoma"/>
              </a:rPr>
              <a:t>U</a:t>
            </a:r>
            <a:r>
              <a:rPr sz="4500" b="1" spc="-180" dirty="0">
                <a:solidFill>
                  <a:srgbClr val="FFFFFF"/>
                </a:solidFill>
                <a:latin typeface="Tahoma"/>
                <a:cs typeface="Tahoma"/>
              </a:rPr>
              <a:t>T</a:t>
            </a:r>
            <a:r>
              <a:rPr sz="4500" b="1" spc="-254" dirty="0">
                <a:solidFill>
                  <a:srgbClr val="FFFFFF"/>
                </a:solidFill>
                <a:latin typeface="Tahoma"/>
                <a:cs typeface="Tahoma"/>
              </a:rPr>
              <a:t>U</a:t>
            </a:r>
            <a:r>
              <a:rPr sz="4500" b="1" spc="-315" dirty="0">
                <a:solidFill>
                  <a:srgbClr val="FFFFFF"/>
                </a:solidFill>
                <a:latin typeface="Tahoma"/>
                <a:cs typeface="Tahoma"/>
              </a:rPr>
              <a:t>R</a:t>
            </a:r>
            <a:r>
              <a:rPr sz="4500" b="1" spc="-140" dirty="0">
                <a:solidFill>
                  <a:srgbClr val="FFFFFF"/>
                </a:solidFill>
                <a:latin typeface="Tahoma"/>
                <a:cs typeface="Tahoma"/>
              </a:rPr>
              <a:t>E</a:t>
            </a:r>
            <a:r>
              <a:rPr sz="4500" b="1" spc="-285" dirty="0">
                <a:solidFill>
                  <a:srgbClr val="FFFFFF"/>
                </a:solidFill>
                <a:latin typeface="Tahoma"/>
                <a:cs typeface="Tahoma"/>
              </a:rPr>
              <a:t> </a:t>
            </a:r>
            <a:r>
              <a:rPr sz="4500" b="1" spc="-315" dirty="0">
                <a:solidFill>
                  <a:srgbClr val="FFFFFF"/>
                </a:solidFill>
                <a:latin typeface="Tahoma"/>
                <a:cs typeface="Tahoma"/>
              </a:rPr>
              <a:t>R</a:t>
            </a:r>
            <a:r>
              <a:rPr sz="4500" b="1" spc="-95" dirty="0">
                <a:solidFill>
                  <a:srgbClr val="FFFFFF"/>
                </a:solidFill>
                <a:latin typeface="Tahoma"/>
                <a:cs typeface="Tahoma"/>
              </a:rPr>
              <a:t>E</a:t>
            </a:r>
            <a:r>
              <a:rPr sz="4500" b="1" spc="-45" dirty="0">
                <a:solidFill>
                  <a:srgbClr val="FFFFFF"/>
                </a:solidFill>
                <a:latin typeface="Tahoma"/>
                <a:cs typeface="Tahoma"/>
              </a:rPr>
              <a:t>S</a:t>
            </a:r>
            <a:r>
              <a:rPr sz="4500" b="1" spc="-95" dirty="0">
                <a:solidFill>
                  <a:srgbClr val="FFFFFF"/>
                </a:solidFill>
                <a:latin typeface="Tahoma"/>
                <a:cs typeface="Tahoma"/>
              </a:rPr>
              <a:t>E</a:t>
            </a:r>
            <a:r>
              <a:rPr sz="4500" b="1" spc="-390" dirty="0">
                <a:solidFill>
                  <a:srgbClr val="FFFFFF"/>
                </a:solidFill>
                <a:latin typeface="Tahoma"/>
                <a:cs typeface="Tahoma"/>
              </a:rPr>
              <a:t>A</a:t>
            </a:r>
            <a:r>
              <a:rPr sz="4500" b="1" spc="-315" dirty="0">
                <a:solidFill>
                  <a:srgbClr val="FFFFFF"/>
                </a:solidFill>
                <a:latin typeface="Tahoma"/>
                <a:cs typeface="Tahoma"/>
              </a:rPr>
              <a:t>R</a:t>
            </a:r>
            <a:r>
              <a:rPr sz="4500" b="1" spc="-170" dirty="0">
                <a:solidFill>
                  <a:srgbClr val="FFFFFF"/>
                </a:solidFill>
                <a:latin typeface="Tahoma"/>
                <a:cs typeface="Tahoma"/>
              </a:rPr>
              <a:t>C</a:t>
            </a:r>
            <a:r>
              <a:rPr sz="4500" b="1" spc="-300" dirty="0">
                <a:solidFill>
                  <a:srgbClr val="FFFFFF"/>
                </a:solidFill>
                <a:latin typeface="Tahoma"/>
                <a:cs typeface="Tahoma"/>
              </a:rPr>
              <a:t>H</a:t>
            </a:r>
            <a:r>
              <a:rPr sz="4500" b="1" spc="-95" dirty="0">
                <a:solidFill>
                  <a:srgbClr val="FFFFFF"/>
                </a:solidFill>
                <a:latin typeface="Tahoma"/>
                <a:cs typeface="Tahoma"/>
              </a:rPr>
              <a:t>E</a:t>
            </a:r>
            <a:r>
              <a:rPr sz="4500" b="1" spc="-315" dirty="0">
                <a:solidFill>
                  <a:srgbClr val="FFFFFF"/>
                </a:solidFill>
                <a:latin typeface="Tahoma"/>
                <a:cs typeface="Tahoma"/>
              </a:rPr>
              <a:t>R</a:t>
            </a:r>
            <a:r>
              <a:rPr sz="4500" b="1" spc="-90" dirty="0">
                <a:solidFill>
                  <a:srgbClr val="FFFFFF"/>
                </a:solidFill>
                <a:latin typeface="Tahoma"/>
                <a:cs typeface="Tahoma"/>
              </a:rPr>
              <a:t>S</a:t>
            </a:r>
            <a:endParaRPr sz="4500">
              <a:latin typeface="Tahoma"/>
              <a:cs typeface="Tahoma"/>
            </a:endParaRPr>
          </a:p>
        </p:txBody>
      </p:sp>
      <p:sp>
        <p:nvSpPr>
          <p:cNvPr id="9" name="object 8">
            <a:extLst>
              <a:ext uri="{FF2B5EF4-FFF2-40B4-BE49-F238E27FC236}">
                <a16:creationId xmlns:a16="http://schemas.microsoft.com/office/drawing/2014/main" id="{30D5C127-8702-04AE-385B-E99245675BA0}"/>
              </a:ext>
            </a:extLst>
          </p:cNvPr>
          <p:cNvSpPr txBox="1">
            <a:spLocks noGrp="1"/>
          </p:cNvSpPr>
          <p:nvPr>
            <p:ph type="title"/>
          </p:nvPr>
        </p:nvSpPr>
        <p:spPr>
          <a:xfrm>
            <a:off x="-3092113" y="529626"/>
            <a:ext cx="21075313" cy="2633526"/>
          </a:xfrm>
          <a:prstGeom prst="rect">
            <a:avLst/>
          </a:prstGeom>
        </p:spPr>
        <p:txBody>
          <a:bodyPr vert="horz" wrap="square" lIns="0" tIns="84567" rIns="0" bIns="0" rtlCol="0">
            <a:spAutoFit/>
          </a:bodyPr>
          <a:lstStyle/>
          <a:p>
            <a:pPr marL="3314700" algn="ctr">
              <a:lnSpc>
                <a:spcPts val="9580"/>
              </a:lnSpc>
            </a:pPr>
            <a:r>
              <a:rPr lang="en-US" sz="11000" spc="-1310" dirty="0">
                <a:solidFill>
                  <a:srgbClr val="FF0000"/>
                </a:solidFill>
                <a:latin typeface="Arial Black" panose="020B0A04020102020204" pitchFamily="34" charset="0"/>
              </a:rPr>
              <a:t>SIGNIFICANCE OF THE STUDY</a:t>
            </a:r>
            <a:endParaRPr sz="110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553919"/>
            <a:ext cx="7791449" cy="51815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530513" y="172536"/>
            <a:ext cx="12497126" cy="10001246"/>
          </a:xfrm>
          <a:prstGeom prst="rect">
            <a:avLst/>
          </a:prstGeom>
          <a:blipFill>
            <a:blip r:embed="rId4" cstate="print"/>
            <a:stretch>
              <a:fillRect/>
            </a:stretch>
          </a:blipFill>
        </p:spPr>
        <p:txBody>
          <a:bodyPr wrap="square" lIns="0" tIns="0" rIns="0" bIns="0" rtlCol="0"/>
          <a:lstStyle/>
          <a:p>
            <a:endParaRPr/>
          </a:p>
        </p:txBody>
      </p:sp>
      <p:sp>
        <p:nvSpPr>
          <p:cNvPr id="5" name="object 8">
            <a:extLst>
              <a:ext uri="{FF2B5EF4-FFF2-40B4-BE49-F238E27FC236}">
                <a16:creationId xmlns:a16="http://schemas.microsoft.com/office/drawing/2014/main" id="{EDEF83A1-AE6F-1E69-237A-E4FCA8EA1F70}"/>
              </a:ext>
            </a:extLst>
          </p:cNvPr>
          <p:cNvSpPr txBox="1">
            <a:spLocks noGrp="1"/>
          </p:cNvSpPr>
          <p:nvPr>
            <p:ph type="title"/>
          </p:nvPr>
        </p:nvSpPr>
        <p:spPr>
          <a:xfrm>
            <a:off x="-3200400" y="277682"/>
            <a:ext cx="8730913" cy="2547605"/>
          </a:xfrm>
          <a:prstGeom prst="rect">
            <a:avLst/>
          </a:prstGeom>
        </p:spPr>
        <p:txBody>
          <a:bodyPr vert="horz" wrap="square" lIns="0" tIns="84567" rIns="0" bIns="0" rtlCol="0">
            <a:spAutoFit/>
          </a:bodyPr>
          <a:lstStyle/>
          <a:p>
            <a:pPr marL="3314700">
              <a:lnSpc>
                <a:spcPts val="9580"/>
              </a:lnSpc>
            </a:pPr>
            <a:r>
              <a:rPr lang="en-US" sz="9000" spc="-1310" dirty="0">
                <a:solidFill>
                  <a:srgbClr val="FF0000"/>
                </a:solidFill>
                <a:latin typeface="Arial Black" panose="020B0A04020102020204" pitchFamily="34" charset="0"/>
              </a:rPr>
              <a:t>ANALYSIS 1</a:t>
            </a:r>
            <a:endParaRPr sz="90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81201" y="1181100"/>
            <a:ext cx="16306796" cy="9105471"/>
          </a:xfrm>
          <a:prstGeom prst="rect">
            <a:avLst/>
          </a:prstGeom>
          <a:blipFill>
            <a:blip r:embed="rId3" cstate="print"/>
            <a:stretch>
              <a:fillRect/>
            </a:stretch>
          </a:blipFill>
        </p:spPr>
        <p:txBody>
          <a:bodyPr wrap="square" lIns="0" tIns="0" rIns="0" bIns="0" rtlCol="0"/>
          <a:lstStyle/>
          <a:p>
            <a:endParaRPr/>
          </a:p>
        </p:txBody>
      </p:sp>
      <p:sp>
        <p:nvSpPr>
          <p:cNvPr id="4" name="object 8">
            <a:extLst>
              <a:ext uri="{FF2B5EF4-FFF2-40B4-BE49-F238E27FC236}">
                <a16:creationId xmlns:a16="http://schemas.microsoft.com/office/drawing/2014/main" id="{17DFCDFC-E163-D9D2-2ACB-72F3EC69B734}"/>
              </a:ext>
            </a:extLst>
          </p:cNvPr>
          <p:cNvSpPr txBox="1">
            <a:spLocks noGrp="1"/>
          </p:cNvSpPr>
          <p:nvPr>
            <p:ph type="title"/>
          </p:nvPr>
        </p:nvSpPr>
        <p:spPr>
          <a:xfrm>
            <a:off x="-3048000" y="0"/>
            <a:ext cx="9677400" cy="1316499"/>
          </a:xfrm>
          <a:prstGeom prst="rect">
            <a:avLst/>
          </a:prstGeom>
        </p:spPr>
        <p:txBody>
          <a:bodyPr vert="horz" wrap="square" lIns="0" tIns="84567" rIns="0" bIns="0" rtlCol="0">
            <a:spAutoFit/>
          </a:bodyPr>
          <a:lstStyle/>
          <a:p>
            <a:pPr marL="3314700">
              <a:lnSpc>
                <a:spcPts val="9580"/>
              </a:lnSpc>
            </a:pPr>
            <a:r>
              <a:rPr lang="en-US" sz="9000" spc="-1310" dirty="0">
                <a:solidFill>
                  <a:srgbClr val="FF0000"/>
                </a:solidFill>
                <a:latin typeface="Arial Black" panose="020B0A04020102020204" pitchFamily="34" charset="0"/>
              </a:rPr>
              <a:t>ANALYSIS 2</a:t>
            </a:r>
            <a:endParaRPr sz="90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825" y="466725"/>
            <a:ext cx="17278350" cy="9353550"/>
          </a:xfrm>
          <a:prstGeom prst="rect">
            <a:avLst/>
          </a:prstGeom>
          <a:blipFill>
            <a:blip r:embed="rId3" cstate="print"/>
            <a:stretch>
              <a:fillRect/>
            </a:stretch>
          </a:blipFill>
        </p:spPr>
        <p:txBody>
          <a:bodyPr wrap="square" lIns="0" tIns="0" rIns="0" bIns="0" rtlCol="0"/>
          <a:lstStyle/>
          <a:p>
            <a:endParaRPr/>
          </a:p>
        </p:txBody>
      </p:sp>
      <p:sp>
        <p:nvSpPr>
          <p:cNvPr id="4" name="object 8">
            <a:extLst>
              <a:ext uri="{FF2B5EF4-FFF2-40B4-BE49-F238E27FC236}">
                <a16:creationId xmlns:a16="http://schemas.microsoft.com/office/drawing/2014/main" id="{3AFDAA6F-AA34-1E41-913A-A00933C8C254}"/>
              </a:ext>
            </a:extLst>
          </p:cNvPr>
          <p:cNvSpPr txBox="1">
            <a:spLocks noGrp="1"/>
          </p:cNvSpPr>
          <p:nvPr>
            <p:ph type="title"/>
          </p:nvPr>
        </p:nvSpPr>
        <p:spPr>
          <a:xfrm>
            <a:off x="6858000" y="1181100"/>
            <a:ext cx="9525000" cy="1316499"/>
          </a:xfrm>
          <a:prstGeom prst="rect">
            <a:avLst/>
          </a:prstGeom>
        </p:spPr>
        <p:txBody>
          <a:bodyPr vert="horz" wrap="square" lIns="0" tIns="84567" rIns="0" bIns="0" rtlCol="0">
            <a:spAutoFit/>
          </a:bodyPr>
          <a:lstStyle/>
          <a:p>
            <a:pPr marL="3314700">
              <a:lnSpc>
                <a:spcPts val="9580"/>
              </a:lnSpc>
            </a:pPr>
            <a:r>
              <a:rPr lang="en-US" sz="9000" spc="-1310" dirty="0">
                <a:solidFill>
                  <a:srgbClr val="FF0000"/>
                </a:solidFill>
                <a:latin typeface="Arial Black" panose="020B0A04020102020204" pitchFamily="34" charset="0"/>
              </a:rPr>
              <a:t>ANALYSIS 3</a:t>
            </a:r>
            <a:endParaRPr sz="90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239</TotalTime>
  <Words>800</Words>
  <Application>Microsoft Office PowerPoint</Application>
  <PresentationFormat>Custom</PresentationFormat>
  <Paragraphs>44</Paragraphs>
  <Slides>12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-apple-system</vt:lpstr>
      <vt:lpstr>Arial</vt:lpstr>
      <vt:lpstr>Arial Black</vt:lpstr>
      <vt:lpstr>Arial Unicode MS</vt:lpstr>
      <vt:lpstr>Calibri</vt:lpstr>
      <vt:lpstr>Gill Sans MT</vt:lpstr>
      <vt:lpstr>High Tower Text</vt:lpstr>
      <vt:lpstr>Noto Sans</vt:lpstr>
      <vt:lpstr>Segoe UI</vt:lpstr>
      <vt:lpstr>Tahoma</vt:lpstr>
      <vt:lpstr>Office Theme</vt:lpstr>
      <vt:lpstr>PowerPoint Presentation</vt:lpstr>
      <vt:lpstr>CONTENTS</vt:lpstr>
      <vt:lpstr>INTRODUCTION</vt:lpstr>
      <vt:lpstr>SUSTAINABLE DEVELOPMENT GOALS</vt:lpstr>
      <vt:lpstr>PROBLEM</vt:lpstr>
      <vt:lpstr>SIGNIFICANCE OF THE STUDY</vt:lpstr>
      <vt:lpstr>ANALYSIS 1</vt:lpstr>
      <vt:lpstr>ANALYSIS 2</vt:lpstr>
      <vt:lpstr>ANALYSIS 3</vt:lpstr>
      <vt:lpstr>ANALYSIS 4</vt:lpstr>
      <vt:lpstr>PowerPoint Presentation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Gabriel Don Maderazo</cp:lastModifiedBy>
  <cp:revision>10</cp:revision>
  <dcterms:created xsi:type="dcterms:W3CDTF">2023-05-25T04:38:41Z</dcterms:created>
  <dcterms:modified xsi:type="dcterms:W3CDTF">2023-05-25T15:35:14Z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2023-05-25T00:00:00Z</vt:filetime>
  </property>
  <property fmtid="{D5CDD505-2E9C-101B-9397-08002B2CF9AE}" pid="3" name="LastSaved">
    <vt:filetime>2023-05-25T00:00:00Z</vt:filetime>
  </property>
</Properties>
</file>